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6" r:id="rId4"/>
    <p:sldId id="264" r:id="rId5"/>
    <p:sldId id="261" r:id="rId6"/>
    <p:sldId id="263" r:id="rId7"/>
    <p:sldId id="262" r:id="rId8"/>
    <p:sldId id="259" r:id="rId9"/>
    <p:sldId id="265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87" r:id="rId20"/>
    <p:sldId id="281" r:id="rId21"/>
    <p:sldId id="283" r:id="rId22"/>
    <p:sldId id="284" r:id="rId23"/>
    <p:sldId id="28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20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723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0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8087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304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72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7374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98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1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659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0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1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2" Type="http://schemas.openxmlformats.org/officeDocument/2006/relationships/image" Target="../media/image3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37.png"/><Relationship Id="rId5" Type="http://schemas.openxmlformats.org/officeDocument/2006/relationships/image" Target="../media/image4.jpeg"/><Relationship Id="rId15" Type="http://schemas.openxmlformats.org/officeDocument/2006/relationships/image" Target="../media/image13.png"/><Relationship Id="rId10" Type="http://schemas.openxmlformats.org/officeDocument/2006/relationships/image" Target="../media/image36.png"/><Relationship Id="rId4" Type="http://schemas.microsoft.com/office/2007/relationships/hdphoto" Target="../media/hdphoto14.wdp"/><Relationship Id="rId9" Type="http://schemas.microsoft.com/office/2007/relationships/hdphoto" Target="../media/hdphoto2.wdp"/><Relationship Id="rId1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3.pn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44.png"/><Relationship Id="rId4" Type="http://schemas.microsoft.com/office/2007/relationships/hdphoto" Target="../media/hdphoto16.wdp"/><Relationship Id="rId9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4.png"/><Relationship Id="rId18" Type="http://schemas.microsoft.com/office/2007/relationships/hdphoto" Target="../media/hdphoto23.wdp"/><Relationship Id="rId3" Type="http://schemas.openxmlformats.org/officeDocument/2006/relationships/image" Target="../media/image48.jpeg"/><Relationship Id="rId7" Type="http://schemas.openxmlformats.org/officeDocument/2006/relationships/image" Target="../media/image51.png"/><Relationship Id="rId12" Type="http://schemas.microsoft.com/office/2007/relationships/hdphoto" Target="../media/hdphoto20.wdp"/><Relationship Id="rId17" Type="http://schemas.openxmlformats.org/officeDocument/2006/relationships/image" Target="../media/image56.png"/><Relationship Id="rId2" Type="http://schemas.openxmlformats.org/officeDocument/2006/relationships/image" Target="../media/image47.png"/><Relationship Id="rId16" Type="http://schemas.microsoft.com/office/2007/relationships/hdphoto" Target="../media/hdphoto22.wdp"/><Relationship Id="rId20" Type="http://schemas.microsoft.com/office/2007/relationships/hdphoto" Target="../media/hdphoto24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jpeg"/><Relationship Id="rId11" Type="http://schemas.openxmlformats.org/officeDocument/2006/relationships/image" Target="../media/image53.png"/><Relationship Id="rId5" Type="http://schemas.microsoft.com/office/2007/relationships/hdphoto" Target="../media/hdphoto17.wdp"/><Relationship Id="rId15" Type="http://schemas.openxmlformats.org/officeDocument/2006/relationships/image" Target="../media/image55.png"/><Relationship Id="rId10" Type="http://schemas.microsoft.com/office/2007/relationships/hdphoto" Target="../media/hdphoto19.wdp"/><Relationship Id="rId19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9.jpe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4.pn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2160" y="5589240"/>
            <a:ext cx="3129296" cy="1268760"/>
          </a:xfrm>
        </p:spPr>
        <p:txBody>
          <a:bodyPr>
            <a:normAutofit/>
          </a:bodyPr>
          <a:lstStyle/>
          <a:p>
            <a:pPr algn="l"/>
            <a:r>
              <a:rPr lang="ru-RU" sz="4000" b="1" dirty="0" smtClean="0">
                <a:solidFill>
                  <a:schemeClr val="accent1"/>
                </a:solidFill>
              </a:rPr>
              <a:t>ЗИМА</a:t>
            </a:r>
            <a:endParaRPr lang="ru-RU" sz="4000" b="1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3" y="-43338"/>
            <a:ext cx="9193565" cy="68951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5535" y="908720"/>
            <a:ext cx="83529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YS Text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YS Text"/>
              </a:rPr>
              <a:t>№ 39 г. Томск</a:t>
            </a:r>
          </a:p>
          <a:p>
            <a:endParaRPr lang="ru-RU" dirty="0" smtClean="0">
              <a:solidFill>
                <a:srgbClr val="000000"/>
              </a:solidFill>
              <a:latin typeface="YS Text"/>
            </a:endParaRPr>
          </a:p>
          <a:p>
            <a:endParaRPr lang="ru-RU" dirty="0">
              <a:solidFill>
                <a:srgbClr val="000000"/>
              </a:solidFill>
              <a:latin typeface="YS Text"/>
            </a:endParaRPr>
          </a:p>
          <a:p>
            <a:endParaRPr lang="ru-RU" dirty="0" smtClean="0">
              <a:solidFill>
                <a:srgbClr val="000000"/>
              </a:solidFill>
              <a:latin typeface="YS Text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YS Text"/>
              </a:rPr>
              <a:t>Авторская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интерактивная презентация</a:t>
            </a:r>
          </a:p>
          <a:p>
            <a:endParaRPr lang="ru-RU" dirty="0" smtClean="0">
              <a:solidFill>
                <a:srgbClr val="000000"/>
              </a:solidFill>
              <a:latin typeface="YS Text"/>
            </a:endParaRPr>
          </a:p>
          <a:p>
            <a:endParaRPr lang="ru-RU" dirty="0">
              <a:solidFill>
                <a:srgbClr val="000000"/>
              </a:solidFill>
              <a:latin typeface="YS Text"/>
            </a:endParaRPr>
          </a:p>
          <a:p>
            <a:endParaRPr lang="ru-RU" dirty="0" smtClean="0">
              <a:solidFill>
                <a:srgbClr val="000000"/>
              </a:solidFill>
              <a:latin typeface="YS Text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YS Text"/>
              </a:rPr>
              <a:t>Лексическая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тема «</a:t>
            </a:r>
            <a:r>
              <a:rPr lang="ru-RU" dirty="0" smtClean="0">
                <a:solidFill>
                  <a:srgbClr val="000000"/>
                </a:solidFill>
                <a:latin typeface="YS Text"/>
              </a:rPr>
              <a:t>Зима»</a:t>
            </a:r>
            <a:endParaRPr lang="ru-RU" dirty="0">
              <a:solidFill>
                <a:srgbClr val="000000"/>
              </a:solidFill>
              <a:latin typeface="YS Text"/>
            </a:endParaRPr>
          </a:p>
          <a:p>
            <a:endParaRPr lang="ru-RU" dirty="0" smtClean="0">
              <a:solidFill>
                <a:srgbClr val="000000"/>
              </a:solidFill>
              <a:latin typeface="YS Text"/>
            </a:endParaRPr>
          </a:p>
          <a:p>
            <a:endParaRPr lang="ru-RU" dirty="0" smtClean="0">
              <a:solidFill>
                <a:srgbClr val="000000"/>
              </a:solidFill>
              <a:latin typeface="YS Text"/>
            </a:endParaRPr>
          </a:p>
          <a:p>
            <a:endParaRPr lang="ru-RU" dirty="0">
              <a:solidFill>
                <a:srgbClr val="000000"/>
              </a:solidFill>
              <a:latin typeface="YS Text"/>
            </a:endParaRPr>
          </a:p>
          <a:p>
            <a:endParaRPr lang="ru-RU" dirty="0" smtClean="0">
              <a:solidFill>
                <a:srgbClr val="000000"/>
              </a:solidFill>
              <a:latin typeface="YS Text"/>
            </a:endParaRPr>
          </a:p>
          <a:p>
            <a:pPr algn="r"/>
            <a:r>
              <a:rPr lang="ru-RU" smtClean="0">
                <a:solidFill>
                  <a:srgbClr val="000000"/>
                </a:solidFill>
                <a:latin typeface="YS Text"/>
              </a:rPr>
              <a:t>Учитель – логопед:</a:t>
            </a:r>
            <a:r>
              <a:rPr lang="ru-RU" smtClean="0">
                <a:solidFill>
                  <a:srgbClr val="000000"/>
                </a:solidFill>
                <a:latin typeface="YS Text"/>
              </a:rPr>
              <a:t> </a:t>
            </a:r>
            <a:r>
              <a:rPr lang="ru-RU" dirty="0">
                <a:solidFill>
                  <a:srgbClr val="000000"/>
                </a:solidFill>
                <a:latin typeface="YS Text"/>
              </a:rPr>
              <a:t>Петрова Ольга </a:t>
            </a:r>
            <a:r>
              <a:rPr lang="ru-RU" dirty="0" smtClean="0">
                <a:solidFill>
                  <a:srgbClr val="000000"/>
                </a:solidFill>
                <a:latin typeface="YS Text"/>
              </a:rPr>
              <a:t>Николаевна</a:t>
            </a:r>
            <a:endParaRPr lang="ru-RU" dirty="0">
              <a:solidFill>
                <a:srgbClr val="000000"/>
              </a:solidFill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27190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Посчитай  (нажимаем 5 раз)</a:t>
            </a:r>
          </a:p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(снежинка, сосулька).</a:t>
            </a:r>
          </a:p>
        </p:txBody>
      </p:sp>
      <p:pic>
        <p:nvPicPr>
          <p:cNvPr id="14" name="Picture 12" descr="https://svoimi-rukami2.ru/wp-content/uploads/7/7/9/779c1e8164682fce757b311c93b91c9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2" y="1904112"/>
            <a:ext cx="1613580" cy="16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s://svoimi-rukami2.ru/wp-content/uploads/7/7/9/779c1e8164682fce757b311c93b91c9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65220"/>
            <a:ext cx="1613580" cy="16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s://svoimi-rukami2.ru/wp-content/uploads/7/7/9/779c1e8164682fce757b311c93b91c9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49722"/>
            <a:ext cx="1613580" cy="16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svoimi-rukami2.ru/wp-content/uploads/7/7/9/779c1e8164682fce757b311c93b91c9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516" y="2056512"/>
            <a:ext cx="1613580" cy="16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s://svoimi-rukami2.ru/wp-content/uploads/7/7/9/779c1e8164682fce757b311c93b91c9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36" y="1069940"/>
            <a:ext cx="1613580" cy="16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80328/voe/kisspng-icicle-margarita-snow-icicles-5abb5597e283e3.4191224315222265839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333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653136"/>
            <a:ext cx="2824514" cy="18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img2.freepng.ru/20180328/voe/kisspng-icicle-margarita-snow-icicles-5abb5597e283e3.4191224315222265839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333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469" y="4045985"/>
            <a:ext cx="2824514" cy="18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s://img2.freepng.ru/20180328/voe/kisspng-icicle-margarita-snow-icicles-5abb5597e283e3.4191224315222265839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333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84395"/>
            <a:ext cx="2824514" cy="18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img2.freepng.ru/20180328/voe/kisspng-icicle-margarita-snow-icicles-5abb5597e283e3.4191224315222265839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333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498" y="4021234"/>
            <a:ext cx="2824514" cy="18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img2.freepng.ru/20180328/voe/kisspng-icicle-margarita-snow-icicles-5abb5597e283e3.4191224315222265839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333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829" y="4584395"/>
            <a:ext cx="2824514" cy="188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5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Назови ласково</a:t>
            </a:r>
          </a:p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(снег, лед (ледок))</a:t>
            </a:r>
          </a:p>
        </p:txBody>
      </p:sp>
      <p:pic>
        <p:nvPicPr>
          <p:cNvPr id="6146" name="Picture 2" descr="https://thumbs.dreamstime.com/b/%D0%BE%D0%B1-%D0%B0%D0%BA%D0%BE-%D1%81%D0%BD%D0%B5%D0%B3%D0%B0-35846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51" y="1378660"/>
            <a:ext cx="1824203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84" y="4541540"/>
            <a:ext cx="1551736" cy="14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thumbs.dreamstime.com/b/%D0%BE%D0%B1-%D0%B0%D0%BA%D0%BE-%D1%81%D0%BD%D0%B5%D0%B3%D0%B0-358468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04" y="1916832"/>
            <a:ext cx="916863" cy="91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688" y="4821718"/>
            <a:ext cx="937094" cy="8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8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 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Назови ласково</a:t>
            </a:r>
          </a:p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(ветер, зима)</a:t>
            </a:r>
          </a:p>
        </p:txBody>
      </p:sp>
      <p:pic>
        <p:nvPicPr>
          <p:cNvPr id="16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00" y="1729098"/>
            <a:ext cx="1944219" cy="112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10" y="1196752"/>
            <a:ext cx="3852966" cy="222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100fotok.ru/wp-content/uploads/2020/10/73d4f6a63a474e8a1c078df8725b73b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47" y="4140219"/>
            <a:ext cx="2699404" cy="202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100fotok.ru/wp-content/uploads/2020/10/73d4f6a63a474e8a1c078df8725b73b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42604"/>
            <a:ext cx="1349702" cy="10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41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113"/>
            <a:ext cx="910748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663630" cy="99856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000" b="1" kern="0" dirty="0" smtClean="0"/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 smtClean="0">
                <a:solidFill>
                  <a:prstClr val="black"/>
                </a:solidFill>
              </a:rPr>
              <a:t>СНЕ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512168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 smtClean="0">
                <a:solidFill>
                  <a:prstClr val="black"/>
                </a:solidFill>
              </a:rPr>
              <a:t>ЖОК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 smtClean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9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72" y="3645024"/>
            <a:ext cx="4765927" cy="287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6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113"/>
            <a:ext cx="910748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440161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800" kern="0" dirty="0" smtClean="0">
                <a:solidFill>
                  <a:prstClr val="black"/>
                </a:solidFill>
              </a:rPr>
              <a:t>ЛЕД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00B0F0">
              <a:alpha val="50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>
                <a:solidFill>
                  <a:prstClr val="black"/>
                </a:solidFill>
              </a:rPr>
              <a:t>1</a:t>
            </a:r>
            <a:r>
              <a:rPr lang="ru-RU" sz="4400" kern="0" dirty="0" smtClean="0">
                <a:solidFill>
                  <a:prstClr val="black"/>
                </a:solidFill>
              </a:rPr>
              <a:t> слог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977" y="11113"/>
            <a:ext cx="3315403" cy="126794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  <a:extLst/>
        </p:spPr>
      </p:pic>
      <p:pic>
        <p:nvPicPr>
          <p:cNvPr id="9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1" y="3562285"/>
            <a:ext cx="3053299" cy="278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710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100fotok.ru/wp-content/uploads/2020/10/73d4f6a63a474e8a1c078df8725b73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" y="21160"/>
            <a:ext cx="9107837" cy="683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663630" cy="99856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000" b="1" kern="0" dirty="0" smtClean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 smtClean="0">
                <a:solidFill>
                  <a:prstClr val="black"/>
                </a:solidFill>
              </a:rPr>
              <a:t>ВЕ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342925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 smtClean="0">
                <a:solidFill>
                  <a:prstClr val="black"/>
                </a:solidFill>
              </a:rPr>
              <a:t>ТЕР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 smtClean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10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12976"/>
            <a:ext cx="5845107" cy="337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02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100fotok.ru/wp-content/uploads/2020/10/73d4f6a63a474e8a1c078df8725b73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2" y="21160"/>
            <a:ext cx="9107837" cy="683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663630" cy="99856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000" b="1" kern="0" dirty="0" smtClean="0">
                <a:solidFill>
                  <a:prstClr val="black"/>
                </a:solidFill>
              </a:rPr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19" y="4561269"/>
            <a:ext cx="1152461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 smtClean="0">
                <a:solidFill>
                  <a:prstClr val="black"/>
                </a:solidFill>
              </a:rPr>
              <a:t>СУ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356867" y="4561269"/>
            <a:ext cx="1558949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 smtClean="0">
                <a:solidFill>
                  <a:prstClr val="black"/>
                </a:solidFill>
              </a:rPr>
              <a:t>ГРОБ</a:t>
            </a:r>
          </a:p>
        </p:txBody>
      </p:sp>
      <p:sp>
        <p:nvSpPr>
          <p:cNvPr id="18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60" y="3462233"/>
            <a:ext cx="2016224" cy="753938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 smtClean="0">
                <a:solidFill>
                  <a:prstClr val="black"/>
                </a:solidFill>
              </a:rPr>
              <a:t>2 слога</a:t>
            </a:r>
          </a:p>
        </p:txBody>
      </p:sp>
      <p:pic>
        <p:nvPicPr>
          <p:cNvPr id="9" name="Picture 2" descr="https://vernost-vk.ru/uploads/resources/snow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21" y="3717032"/>
            <a:ext cx="4996861" cy="249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5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11113"/>
            <a:ext cx="910748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: скругленные углы 19">
            <a:extLst>
              <a:ext uri="{FF2B5EF4-FFF2-40B4-BE49-F238E27FC236}">
                <a16:creationId xmlns:a16="http://schemas.microsoft.com/office/drawing/2014/main" id="{8181920E-8060-4322-9386-636704BB2B1A}"/>
              </a:ext>
            </a:extLst>
          </p:cNvPr>
          <p:cNvSpPr/>
          <p:nvPr/>
        </p:nvSpPr>
        <p:spPr>
          <a:xfrm>
            <a:off x="36162" y="54170"/>
            <a:ext cx="2735638" cy="99856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b="1" kern="0" dirty="0" smtClean="0"/>
              <a:t>Определи количество слогов</a:t>
            </a:r>
          </a:p>
        </p:txBody>
      </p:sp>
      <p:sp>
        <p:nvSpPr>
          <p:cNvPr id="16" name="Прямоугольник: скругленные углы 4">
            <a:extLst>
              <a:ext uri="{FF2B5EF4-FFF2-40B4-BE49-F238E27FC236}">
                <a16:creationId xmlns:a16="http://schemas.microsoft.com/office/drawing/2014/main" id="{E1F2900E-A21F-4B70-907B-15CF88E1E139}"/>
              </a:ext>
            </a:extLst>
          </p:cNvPr>
          <p:cNvSpPr/>
          <p:nvPr/>
        </p:nvSpPr>
        <p:spPr>
          <a:xfrm>
            <a:off x="251520" y="4561269"/>
            <a:ext cx="1440160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 smtClean="0">
                <a:solidFill>
                  <a:prstClr val="black"/>
                </a:solidFill>
              </a:rPr>
              <a:t>СНЕ</a:t>
            </a:r>
          </a:p>
        </p:txBody>
      </p:sp>
      <p:sp>
        <p:nvSpPr>
          <p:cNvPr id="17" name="Прямоугольник: скругленные углы 5">
            <a:extLst>
              <a:ext uri="{FF2B5EF4-FFF2-40B4-BE49-F238E27FC236}">
                <a16:creationId xmlns:a16="http://schemas.microsoft.com/office/drawing/2014/main" id="{D14F4E54-BB8E-4791-8D50-D8E408D58029}"/>
              </a:ext>
            </a:extLst>
          </p:cNvPr>
          <p:cNvSpPr/>
          <p:nvPr/>
        </p:nvSpPr>
        <p:spPr>
          <a:xfrm>
            <a:off x="1691680" y="4561269"/>
            <a:ext cx="1728192" cy="1158240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4400" kern="0" dirty="0" smtClean="0">
                <a:solidFill>
                  <a:prstClr val="black"/>
                </a:solidFill>
              </a:rPr>
              <a:t>ЖИН</a:t>
            </a:r>
          </a:p>
        </p:txBody>
      </p:sp>
      <p:sp>
        <p:nvSpPr>
          <p:cNvPr id="10" name="Прямоугольник: скругленные углы 6">
            <a:extLst>
              <a:ext uri="{FF2B5EF4-FFF2-40B4-BE49-F238E27FC236}">
                <a16:creationId xmlns:a16="http://schemas.microsoft.com/office/drawing/2014/main" id="{63622398-AC54-4156-BB87-4D16700F0CC7}"/>
              </a:ext>
            </a:extLst>
          </p:cNvPr>
          <p:cNvSpPr/>
          <p:nvPr/>
        </p:nvSpPr>
        <p:spPr>
          <a:xfrm>
            <a:off x="3419872" y="4569272"/>
            <a:ext cx="1151334" cy="1150237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 smtClean="0">
                <a:solidFill>
                  <a:prstClr val="black"/>
                </a:solidFill>
              </a:rPr>
              <a:t>КА</a:t>
            </a:r>
          </a:p>
        </p:txBody>
      </p:sp>
      <p:sp>
        <p:nvSpPr>
          <p:cNvPr id="15" name="Прямоугольник: скругленные углы 8">
            <a:extLst>
              <a:ext uri="{FF2B5EF4-FFF2-40B4-BE49-F238E27FC236}">
                <a16:creationId xmlns:a16="http://schemas.microsoft.com/office/drawing/2014/main" id="{350172C0-E04D-4971-8E63-1E6028A44207}"/>
              </a:ext>
            </a:extLst>
          </p:cNvPr>
          <p:cNvSpPr/>
          <p:nvPr/>
        </p:nvSpPr>
        <p:spPr>
          <a:xfrm>
            <a:off x="467544" y="3573016"/>
            <a:ext cx="2448272" cy="7200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sz="4400" kern="0" dirty="0" smtClean="0">
                <a:solidFill>
                  <a:prstClr val="black"/>
                </a:solidFill>
              </a:rPr>
              <a:t>3 слога</a:t>
            </a:r>
          </a:p>
        </p:txBody>
      </p:sp>
      <p:pic>
        <p:nvPicPr>
          <p:cNvPr id="14" name="Picture 12" descr="https://svoimi-rukami2.ru/wp-content/uploads/7/7/9/779c1e8164682fce757b311c93b91c9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28206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78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0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588224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H="1">
            <a:off x="2715807" y="4450442"/>
            <a:ext cx="648073" cy="405388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rgbClr val="92D05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Жадина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7704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026" name="Picture 2" descr="https://crosti.ru/patterns/00/0b/10/76f98a7e6c/pictu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841" y="1160748"/>
            <a:ext cx="334630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588223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59632" y="77575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7" y="2852936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11560" y="4994952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07904" y="5082568"/>
            <a:ext cx="1872209" cy="16696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5724128" y="3573016"/>
            <a:ext cx="864096" cy="18664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724128" y="1915518"/>
            <a:ext cx="582165" cy="29710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483771" y="3573016"/>
            <a:ext cx="792085" cy="18664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5623565" y="4509120"/>
            <a:ext cx="713979" cy="288032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3435145" y="1719031"/>
            <a:ext cx="560791" cy="392974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70475" y="4293096"/>
            <a:ext cx="0" cy="701856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https://cdn1.ozone.ru/s3/multimedia-k/6006290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2" name="Picture 2" descr="https://thumbs.dreamstime.com/b/%D0%BE%D0%B1-%D0%B0%D0%BA%D0%BE-%D1%81%D0%BD%D0%B5%D0%B3%D0%B0-358468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706" y="1124522"/>
            <a:ext cx="1235242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704" y="3126090"/>
            <a:ext cx="1944219" cy="112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" b="96250" l="0" r="95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559" y="5401372"/>
            <a:ext cx="1132006" cy="10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6869393" y="5110905"/>
            <a:ext cx="1371064" cy="1406112"/>
            <a:chOff x="6869393" y="5110905"/>
            <a:chExt cx="1371064" cy="1406112"/>
          </a:xfrm>
        </p:grpSpPr>
        <p:pic>
          <p:nvPicPr>
            <p:cNvPr id="25" name="Picture 12" descr="https://svoimi-rukami2.ru/wp-content/uploads/7/7/9/779c1e8164682fce757b311c93b91c97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393" y="5909758"/>
              <a:ext cx="607259" cy="607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https://svoimi-rukami2.ru/wp-content/uploads/7/7/9/779c1e8164682fce757b311c93b91c97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9012" y="5760892"/>
              <a:ext cx="611445" cy="6114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2" descr="https://svoimi-rukami2.ru/wp-content/uploads/7/7/9/779c1e8164682fce757b311c93b91c97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368" y="5110905"/>
              <a:ext cx="600570" cy="600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157871" y="3030877"/>
            <a:ext cx="2062716" cy="1288004"/>
            <a:chOff x="157871" y="3030877"/>
            <a:chExt cx="2062716" cy="1288004"/>
          </a:xfrm>
        </p:grpSpPr>
        <p:pic>
          <p:nvPicPr>
            <p:cNvPr id="28" name="Picture 2" descr="https://img2.freepng.ru/20180614/tys/kisspng-desktop-wallpaper-microsoft-azure-sphere-cloud-com-5b21ecdda14af5.4406417915289499816607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7778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871" y="3030877"/>
              <a:ext cx="1342969" cy="775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https://img2.freepng.ru/20180614/tys/kisspng-desktop-wallpaper-microsoft-azure-sphere-cloud-com-5b21ecdda14af5.4406417915289499816607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7778" r="972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618" y="3542943"/>
              <a:ext cx="1342969" cy="775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2" descr="https://vernost-vk.ru/uploads/resources/snow_3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840" y="1239767"/>
            <a:ext cx="1483234" cy="74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100fotok.ru/wp-content/uploads/2020/10/73d4f6a63a474e8a1c078df8725b73b7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34" y="5323490"/>
            <a:ext cx="1349702" cy="10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1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1876951" y="908720"/>
            <a:ext cx="5616623" cy="153133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45681" y="2776576"/>
            <a:ext cx="5616623" cy="14895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67838" y="4566302"/>
            <a:ext cx="5616623" cy="154447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14028" y="188640"/>
            <a:ext cx="56513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СКАЖИ НАОБОРОТ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.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7838" y="908720"/>
            <a:ext cx="54404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Летом дни жаркие, а зимой</a:t>
            </a:r>
            <a:r>
              <a:rPr lang="ru-RU" sz="2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  <a:endParaRPr lang="ru-RU" sz="2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14028" y="2636912"/>
            <a:ext cx="56482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Летом небо светлое, а зимой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048" name="Прямоугольник 2047"/>
          <p:cNvSpPr/>
          <p:nvPr/>
        </p:nvSpPr>
        <p:spPr>
          <a:xfrm rot="10800000" flipV="1">
            <a:off x="1848745" y="4536994"/>
            <a:ext cx="56135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Летом день длинный, а зимой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5" name="Picture 2" descr="https://100fotok.ru/wp-content/uploads/2020/10/73d4f6a63a474e8a1c078df8725b73b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19" y="1359104"/>
            <a:ext cx="1349702" cy="10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www.ejin.ru/wp-content/uploads/2019/01/kartinki_dlya_detey_leto_4_26194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99" y="1321596"/>
            <a:ext cx="15477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mage.jimcdn.com/app/cms/image/transf/dimension=2000x1500:format=jpg/path/sf4a8d51841c7dd39/backgroundarea/i38e7e58e9b4fd644/version/1477987692/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599" y="3160132"/>
            <a:ext cx="1547780" cy="102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catherineasquithgallery.com/uploads/posts/2021-02/1612792235_78-p-goluboi-zimnii-fon-dlya-detei-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60" y="3160132"/>
            <a:ext cx="1402224" cy="102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ejin.ru/wp-content/uploads/2019/01/kartinki_dlya_detey_leto_4_26194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493" y="4989579"/>
            <a:ext cx="15477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100fotok.ru/wp-content/uploads/2020/10/73d4f6a63a474e8a1c078df8725b73b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992" y="4989579"/>
            <a:ext cx="1349702" cy="101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82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692696"/>
            <a:ext cx="6552728" cy="208823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dirty="0" smtClean="0"/>
              <a:t>Снег пушистый стелется,</a:t>
            </a:r>
          </a:p>
          <a:p>
            <a:pPr algn="l"/>
            <a:r>
              <a:rPr lang="ru-RU" dirty="0" smtClean="0"/>
              <a:t>Улица бела.</a:t>
            </a:r>
          </a:p>
          <a:p>
            <a:pPr algn="l"/>
            <a:r>
              <a:rPr lang="ru-RU" dirty="0" smtClean="0"/>
              <a:t>И метет метелица.</a:t>
            </a:r>
          </a:p>
          <a:p>
            <a:pPr algn="l"/>
            <a:r>
              <a:rPr lang="ru-RU" dirty="0" smtClean="0"/>
              <a:t>К нам пришла……</a:t>
            </a:r>
            <a:endParaRPr lang="ru-RU" dirty="0"/>
          </a:p>
        </p:txBody>
      </p:sp>
      <p:pic>
        <p:nvPicPr>
          <p:cNvPr id="2050" name="Picture 2" descr="https://100fotok.ru/wp-content/uploads/2020/10/73d4f6a63a474e8a1c078df8725b73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" y="0"/>
            <a:ext cx="9146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76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1876951" y="908720"/>
            <a:ext cx="5616623" cy="153133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845681" y="2776576"/>
            <a:ext cx="5616623" cy="148951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867838" y="4566302"/>
            <a:ext cx="5616623" cy="154447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14028" y="188640"/>
            <a:ext cx="565133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СКАЖИ НАОБОРОТ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.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67838" y="908720"/>
            <a:ext cx="54404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Летом солнце яркое, а зимой</a:t>
            </a:r>
            <a:r>
              <a:rPr lang="ru-RU" sz="2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  <a:endParaRPr lang="ru-RU" sz="2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14028" y="2636912"/>
            <a:ext cx="564827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Снег мягкий, а лед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048" name="Прямоугольник 2047"/>
          <p:cNvSpPr/>
          <p:nvPr/>
        </p:nvSpPr>
        <p:spPr>
          <a:xfrm rot="10800000" flipV="1">
            <a:off x="1848745" y="4536994"/>
            <a:ext cx="561355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Одна сосулька длинная, а другая</a:t>
            </a:r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</a:rPr>
              <a:t>…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16" name="Picture 2" descr="https://img2.freepng.ru/20180328/voe/kisspng-icicle-margarita-snow-icicles-5abb5597e283e3.4191224315222265839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1333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938" y="5068486"/>
            <a:ext cx="1888410" cy="125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00" y="5060215"/>
            <a:ext cx="947696" cy="63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583" y="3160132"/>
            <a:ext cx="937094" cy="85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thumbs.dreamstime.com/b/%D0%BE%D0%B1-%D0%B0%D0%BA%D0%BE-%D1%81%D0%BD%D0%B5%D0%B3%D0%B0-358468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160905"/>
            <a:ext cx="916863" cy="91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www.culture.ru/storage/images/a4247ecb83d91aad3888641ceb86994b/7021cd1303e4e8bc8fd483ea8acd62e0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29" y="1355124"/>
            <a:ext cx="1430291" cy="96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cdn.fishki.net/upload/post/2017/07/24/2344013/zimnie-pejzazhi-ot-maksima-evdokimova-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41" y="1355124"/>
            <a:ext cx="1446571" cy="98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6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Помоги Тане.</a:t>
            </a:r>
            <a:br>
              <a:rPr lang="ru-RU" sz="2400" dirty="0" smtClean="0"/>
            </a:br>
            <a:r>
              <a:rPr lang="ru-RU" sz="2400" dirty="0" smtClean="0"/>
              <a:t>Выбери зимнюю одежду, обувь, головные уборы.</a:t>
            </a:r>
            <a:endParaRPr lang="ru-RU" sz="2400" dirty="0"/>
          </a:p>
        </p:txBody>
      </p:sp>
      <p:pic>
        <p:nvPicPr>
          <p:cNvPr id="13314" name="Picture 2" descr="https://ds04.infourok.ru/uploads/ex/0304/000a9ddb-8a8f554a/1/hello_html_m1e53d47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26278"/>
            <a:ext cx="2448272" cy="3447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www.dhresource.com/0x0/f2/albu/g10/M00/40/B5/rBVaVlwbTLWAXYTOAAf2iYUq6C8278.jpg/2018-boys-down-coat-winter-girls-long-secti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4076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.ru.prom.st/91240141_w700_h500_rozovaya-futbolka-hell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315" y="1734319"/>
            <a:ext cx="1589162" cy="158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pkubani.club/files/151/151d5293ac908a6717a06f27a20e2c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19463"/>
            <a:ext cx="1730842" cy="173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tatic.onlinetrade.ru/img/items/b/757416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976" y="1415204"/>
            <a:ext cx="1281808" cy="128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http://novatx.ru/image/magictoolbox_cache/8c95d73fec130487c102a73bf1ab42ce/1/5/158_product/thumb450x700/326928255/Kofta_dlja_devochki_F4298.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2" descr="http://novatx.ru/image/magictoolbox_cache/8c95d73fec130487c102a73bf1ab42ce/1/5/158_product/thumb450x700/326928255/Kofta_dlja_devochki_F4298.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s://bimki.ru/images/detailed/21/4348dd81ef6111e683f1d4ae52c5ffcb_2b0c54d0f1be11e683f1d4ae52c5ffcb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73156"/>
            <a:ext cx="2692788" cy="179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www.nils.ru/189915-large_default/panama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802" l="0" r="89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62" y="3789040"/>
            <a:ext cx="1876718" cy="187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static.shipgratis.eu/zoh4eiLi/IMG/86400/OZdCWUPXMwCfMPYa6iRgc0fwHUbAyX5dok4Yiby3RoA/fit/650/650/no/1/aHR0cHM6Ly9zdGF0aWNiYWNrZW5kLnNoaXBncmF0aXMuZXUvbWVkaWEvY2F0YWxvZy9wcm9kdWN0LzUvYi81YmY2NjllMjIyN2FmY2RlNDRjODYyMDQxZGViZjU0YzY4Y2YzMmFhLmpwZWc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544" y="3473156"/>
            <a:ext cx="1597074" cy="159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pi.lmcdn.ru/img600x866/D/O/DO019GKCVD26_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43" y="4941168"/>
            <a:ext cx="1247533" cy="180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static.dochkisinochki.ru/upload/_catalog/a6/d3/b0/GL000276114_00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544" y="5450564"/>
            <a:ext cx="1106760" cy="118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4" descr="https://cdn1.ozone.ru/s3/multimedia-3/600735951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6" descr="https://cdn1.ozone.ru/s3/multimedia-3/6007359519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2" name="Picture 28" descr="https://dev.dianazohar.com/wp-content/uploads/2019/12/331556853-1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5183089"/>
            <a:ext cx="1489876" cy="148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5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624736" cy="1143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Рассмотри картинку. Составь рассказ о том, какие изменения произошли в природе зимой.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2852936"/>
            <a:ext cx="6635080" cy="327323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konspekta.net/infopediasu/baza17/28205198744.files/image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14816"/>
            <a:ext cx="8064896" cy="545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38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55577" y="620688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192688" cy="76470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Приметы зимы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7" y="922173"/>
            <a:ext cx="2304255" cy="1210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Падает …</a:t>
            </a:r>
            <a:endParaRPr lang="ru-RU" sz="2400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899593" y="1052736"/>
            <a:ext cx="2160239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23430" y="5533058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lvl="0"/>
            <a:r>
              <a:rPr lang="ru-RU" sz="2400" dirty="0" smtClean="0">
                <a:solidFill>
                  <a:prstClr val="black"/>
                </a:solidFill>
              </a:rPr>
              <a:t>Люди одеты в зимнюю …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52068" y="1831372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lvl="0"/>
            <a:r>
              <a:rPr lang="ru-RU" sz="2400" dirty="0" smtClean="0">
                <a:solidFill>
                  <a:prstClr val="black"/>
                </a:solidFill>
              </a:rPr>
              <a:t>Дует холодный</a:t>
            </a:r>
            <a:r>
              <a:rPr lang="ru-RU" sz="2800" dirty="0" smtClean="0">
                <a:solidFill>
                  <a:prstClr val="black"/>
                </a:solidFill>
              </a:rPr>
              <a:t>…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3429" y="3084107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3430" y="4322374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29046" y="620688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729046" y="1831372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29046" y="3073287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716016" y="4294791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16013" y="5505475"/>
            <a:ext cx="2304255" cy="121068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5577" y="3084109"/>
            <a:ext cx="227210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</a:rPr>
              <a:t>Земля, дома и деревья покрыты</a:t>
            </a:r>
            <a:r>
              <a:rPr lang="ru-RU" sz="2800" dirty="0" smtClean="0">
                <a:solidFill>
                  <a:prstClr val="black"/>
                </a:solidFill>
              </a:rPr>
              <a:t>…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3429" y="4345994"/>
            <a:ext cx="23364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prstClr val="black"/>
                </a:solidFill>
              </a:rPr>
              <a:t>Реки, озера замерзли и покрыты…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18" name="Picture 2" descr="https://thumbs.dreamstime.com/b/%D0%BE%D0%B1-%D0%B0%D0%BA%D0%BE-%D1%81%D0%BD%D0%B5%D0%B3%D0%B0-35846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552" y="739976"/>
            <a:ext cx="1235242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>
            <a:off x="3563888" y="1226030"/>
            <a:ext cx="79208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522277" y="2436714"/>
            <a:ext cx="79208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3522277" y="3689449"/>
            <a:ext cx="79208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418039" y="4900133"/>
            <a:ext cx="79208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3452535" y="6174727"/>
            <a:ext cx="79208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https://img2.freepng.ru/20180709/coh/kisspng-line-art-white-flower-cartoon-clip-art-kitesurf-icon-5b42e506409d66.73477021153111066226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4000" r="81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063" y="1875050"/>
            <a:ext cx="1944219" cy="112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tatic.vecteezy.com/system/resources/previews/000/106/975/original/free-winter-clothing-vector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17" y="5546323"/>
            <a:ext cx="2235646" cy="111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0" b="96250" l="0" r="95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13" y="4283971"/>
            <a:ext cx="1132006" cy="103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thumbs.dreamstime.com/b/%D0%BE%D0%B1-%D0%B0%D0%BA%D0%BE-%D1%81%D0%BD%D0%B5%D0%B3%D0%B0-35846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13" y="3203395"/>
            <a:ext cx="1235242" cy="97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91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(снежинка, снежок)</a:t>
            </a:r>
          </a:p>
        </p:txBody>
      </p:sp>
      <p:pic>
        <p:nvPicPr>
          <p:cNvPr id="20" name="Picture 12" descr="https://svoimi-rukami2.ru/wp-content/uploads/7/7/9/779c1e8164682fce757b311c93b91c9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403" y="1324084"/>
            <a:ext cx="1960900" cy="19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s://svoimi-rukami2.ru/wp-content/uploads/7/7/9/779c1e8164682fce757b311c93b91c9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806" y="1324084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s://svoimi-rukami2.ru/wp-content/uploads/7/7/9/779c1e8164682fce757b311c93b91c9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66" y="1988840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35" y="4519778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356" y="5428088"/>
            <a:ext cx="1903507" cy="109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938" y="4239780"/>
            <a:ext cx="1902444" cy="109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24" y="4280567"/>
            <a:ext cx="1761258" cy="101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83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(сугроб, метель)</a:t>
            </a:r>
          </a:p>
        </p:txBody>
      </p:sp>
      <p:pic>
        <p:nvPicPr>
          <p:cNvPr id="5122" name="Picture 2" descr="https://vernost-vk.ru/uploads/resources/snow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0" y="1539938"/>
            <a:ext cx="2776550" cy="138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vernost-vk.ru/uploads/resources/snow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19864"/>
            <a:ext cx="1885304" cy="9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vernost-vk.ru/uploads/resources/snow_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56888"/>
            <a:ext cx="1885304" cy="9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oetov.net/upload/008/u852/6/f/metelica-picture-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58" y="4227103"/>
            <a:ext cx="2395874" cy="19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poetov.net/upload/008/u852/6/f/metelica-picture-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143" y="4098407"/>
            <a:ext cx="1361361" cy="11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poetov.net/upload/008/u852/6/f/metelica-picture-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868" y="5362878"/>
            <a:ext cx="1361361" cy="11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37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36938" y="906328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55577" y="92217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681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36938" y="3880732"/>
            <a:ext cx="3096344" cy="273630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231910" y="2290762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231910" y="5373216"/>
            <a:ext cx="864096" cy="0"/>
          </a:xfrm>
          <a:prstGeom prst="straightConnector1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105193" y="36359"/>
            <a:ext cx="3329952" cy="63531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Один-много</a:t>
            </a:r>
          </a:p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(снегопад, лед)</a:t>
            </a:r>
          </a:p>
        </p:txBody>
      </p:sp>
      <p:pic>
        <p:nvPicPr>
          <p:cNvPr id="6146" name="Picture 2" descr="https://thumbs.dreamstime.com/b/%D0%BE%D0%B1-%D0%B0%D0%BA%D0%BE-%D1%81%D0%BD%D0%B5%D0%B3%D0%B0-35846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51" y="1378660"/>
            <a:ext cx="1824203" cy="182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thumbs.dreamstime.com/b/%D0%BE%D0%B1-%D0%B0%D0%BA%D0%BE-%D1%81%D0%BD%D0%B5%D0%B3%D0%B0-35846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495" y="1370972"/>
            <a:ext cx="1142015" cy="11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thumbs.dreamstime.com/b/%D0%BE%D0%B1-%D0%B0%D0%BA%D0%BE-%D1%81%D0%BD%D0%B5%D0%B3%D0%B0-358468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110" y="2273528"/>
            <a:ext cx="1142015" cy="114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84" y="4541540"/>
            <a:ext cx="1551736" cy="14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277" y="4266244"/>
            <a:ext cx="1077833" cy="9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00" y="5248884"/>
            <a:ext cx="1077833" cy="9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37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207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На что похож снег?</a:t>
            </a:r>
            <a:br>
              <a:rPr lang="ru-RU" sz="2400" dirty="0" smtClean="0"/>
            </a:br>
            <a:r>
              <a:rPr lang="ru-RU" sz="2400" dirty="0" smtClean="0"/>
              <a:t>(вата, сахар, одеяло)</a:t>
            </a:r>
            <a:endParaRPr lang="ru-RU" sz="2400" dirty="0"/>
          </a:p>
        </p:txBody>
      </p:sp>
      <p:pic>
        <p:nvPicPr>
          <p:cNvPr id="4" name="Picture 2" descr="https://thumbs.dreamstime.com/b/%D0%BE%D0%B1-%D0%B0%D0%BA%D0%BE-%D1%81%D0%BD%D0%B5%D0%B3%D0%B0-358468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36712"/>
            <a:ext cx="3371150" cy="265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2267744" y="3290969"/>
            <a:ext cx="576064" cy="580844"/>
          </a:xfrm>
          <a:prstGeom prst="straightConnector1">
            <a:avLst/>
          </a:prstGeom>
          <a:noFill/>
          <a:ln w="571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7" name="Прямая со стрелкой 6"/>
          <p:cNvCxnSpPr/>
          <p:nvPr/>
        </p:nvCxnSpPr>
        <p:spPr>
          <a:xfrm>
            <a:off x="4283968" y="3552635"/>
            <a:ext cx="0" cy="884477"/>
          </a:xfrm>
          <a:prstGeom prst="straightConnector1">
            <a:avLst/>
          </a:prstGeom>
          <a:noFill/>
          <a:ln w="571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8" name="Прямая со стрелкой 7"/>
          <p:cNvCxnSpPr/>
          <p:nvPr/>
        </p:nvCxnSpPr>
        <p:spPr>
          <a:xfrm>
            <a:off x="6075784" y="3290969"/>
            <a:ext cx="368424" cy="779607"/>
          </a:xfrm>
          <a:prstGeom prst="straightConnector1">
            <a:avLst/>
          </a:prstGeom>
          <a:noFill/>
          <a:ln w="571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15" name="AutoShape 4" descr="https://userscontent2.emaze.com/images/3642c87e-e57b-4a4d-8fbe-8496d179b298/8969b24c2a06de1500774e39f62fbb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6" descr="https://userscontent2.emaze.com/images/3642c87e-e57b-4a4d-8fbe-8496d179b298/8969b24c2a06de1500774e39f62fbb7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0" name="Picture 8" descr="https://cdn.shopify.com/s/files/1/0385/3687/2068/products/sugar-10_1100x700.png?v=15970644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36" y="4547764"/>
            <a:ext cx="2878695" cy="18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img2.freepng.ru/20180623/igl/kisspng-cloud-mail-ru-internet-clip-art-5b2e45f6825f97.7913925515297592225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111" y="4003209"/>
            <a:ext cx="3128448" cy="13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inkorr.com/sites/default/files/styles/thumb_8/public/8164a955a1825c863312b0fb987b7de8.jpg?itok=IRPW7Z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77954"/>
            <a:ext cx="3048040" cy="156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8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honoteka.org/uploads/posts/2021-04/1619025354_7-phonoteka_org-p-fon-belo-goluboi-nezhnii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04" y="-37728"/>
            <a:ext cx="9194304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562074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На что похож лед?</a:t>
            </a:r>
            <a:br>
              <a:rPr lang="ru-RU" sz="2400" dirty="0" smtClean="0"/>
            </a:br>
            <a:r>
              <a:rPr lang="ru-RU" sz="2400" dirty="0" smtClean="0"/>
              <a:t>(стекло, зеркало)</a:t>
            </a:r>
            <a:endParaRPr lang="ru-RU" sz="24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267744" y="3290969"/>
            <a:ext cx="576064" cy="580844"/>
          </a:xfrm>
          <a:prstGeom prst="straightConnector1">
            <a:avLst/>
          </a:prstGeom>
          <a:noFill/>
          <a:ln w="571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cxnSp>
        <p:nvCxnSpPr>
          <p:cNvPr id="8" name="Прямая со стрелкой 7"/>
          <p:cNvCxnSpPr/>
          <p:nvPr/>
        </p:nvCxnSpPr>
        <p:spPr>
          <a:xfrm>
            <a:off x="6075784" y="3290969"/>
            <a:ext cx="368424" cy="779607"/>
          </a:xfrm>
          <a:prstGeom prst="straightConnector1">
            <a:avLst/>
          </a:prstGeom>
          <a:noFill/>
          <a:ln w="57150" cap="flat" cmpd="sng" algn="ctr">
            <a:solidFill>
              <a:srgbClr val="4F81BD"/>
            </a:solidFill>
            <a:prstDash val="solid"/>
            <a:tailEnd type="arrow"/>
          </a:ln>
          <a:effectLst/>
        </p:spPr>
      </p:cxnSp>
      <p:sp>
        <p:nvSpPr>
          <p:cNvPr id="15" name="AutoShape 4" descr="https://userscontent2.emaze.com/images/3642c87e-e57b-4a4d-8fbe-8496d179b298/8969b24c2a06de1500774e39f62fbb7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AutoShape 6" descr="https://userscontent2.emaze.com/images/3642c87e-e57b-4a4d-8fbe-8496d179b298/8969b24c2a06de1500774e39f62fbb7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9218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96750"/>
            <a:ext cx="2297094" cy="209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t25.stblizko.ru/images/product/238/744/887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070576"/>
            <a:ext cx="2427723" cy="203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www.fazanspb.ru/img/store/products/thumb980x800x1x16777215_1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7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2761181" cy="205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2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: скругленные углы 38">
            <a:extLst>
              <a:ext uri="{FF2B5EF4-FFF2-40B4-BE49-F238E27FC236}">
                <a16:creationId xmlns:a16="http://schemas.microsoft.com/office/drawing/2014/main" id="{7D30467D-2B32-45DA-92E8-DC0F9AEA07A8}"/>
              </a:ext>
            </a:extLst>
          </p:cNvPr>
          <p:cNvSpPr/>
          <p:nvPr/>
        </p:nvSpPr>
        <p:spPr>
          <a:xfrm>
            <a:off x="48216" y="54170"/>
            <a:ext cx="3329952" cy="635317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Посчитай  (нажимаем 5 раз)</a:t>
            </a:r>
          </a:p>
          <a:p>
            <a:pPr algn="ctr">
              <a:defRPr/>
            </a:pPr>
            <a:r>
              <a:rPr lang="ru-RU" kern="0" dirty="0" smtClean="0">
                <a:solidFill>
                  <a:prstClr val="black"/>
                </a:solidFill>
              </a:rPr>
              <a:t>(снежок, льдинка).</a:t>
            </a:r>
          </a:p>
        </p:txBody>
      </p:sp>
      <p:pic>
        <p:nvPicPr>
          <p:cNvPr id="19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324" y="1628800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43967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96752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img2.freepng.ru/20180614/tys/kisspng-desktop-wallpaper-microsoft-azure-sphere-cloud-com-5b21ecdda14af5.4406417915289499816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78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56981"/>
            <a:ext cx="2523828" cy="14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2" y="5301208"/>
            <a:ext cx="142170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15886"/>
            <a:ext cx="142170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301208"/>
            <a:ext cx="142170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00" y="4365104"/>
            <a:ext cx="142170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avatars.mds.yandex.net/i?id=2a0000017a116c83f8dde7d2d371e09c9fa1-4285148-images-thumbs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100" y="5157192"/>
            <a:ext cx="142170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4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257</Words>
  <Application>Microsoft Office PowerPoint</Application>
  <PresentationFormat>Экран (4:3)</PresentationFormat>
  <Paragraphs>74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YS Text</vt:lpstr>
      <vt:lpstr>Тема Office</vt:lpstr>
      <vt:lpstr>6_Тема Office</vt:lpstr>
      <vt:lpstr>Презентация PowerPoint</vt:lpstr>
      <vt:lpstr>Презентация PowerPoint</vt:lpstr>
      <vt:lpstr>Приметы зимы</vt:lpstr>
      <vt:lpstr>Презентация PowerPoint</vt:lpstr>
      <vt:lpstr>Презентация PowerPoint</vt:lpstr>
      <vt:lpstr>Презентация PowerPoint</vt:lpstr>
      <vt:lpstr>На что похож снег? (вата, сахар, одеяло)</vt:lpstr>
      <vt:lpstr>На что похож лед? (стекло, зеркало)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Помоги Тане. Выбери зимнюю одежду, обувь, головные уборы.</vt:lpstr>
      <vt:lpstr>Рассмотри картинку. Составь рассказ о том, какие изменения произошли в природе зимой.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Алена</cp:lastModifiedBy>
  <cp:revision>31</cp:revision>
  <dcterms:created xsi:type="dcterms:W3CDTF">2021-11-27T05:55:48Z</dcterms:created>
  <dcterms:modified xsi:type="dcterms:W3CDTF">2024-02-11T10:07:12Z</dcterms:modified>
</cp:coreProperties>
</file>