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notesMasterIdLst>
    <p:notesMasterId r:id="rId15"/>
  </p:notesMasterIdLst>
  <p:sldIdLst>
    <p:sldId id="256" r:id="rId2"/>
    <p:sldId id="332" r:id="rId3"/>
    <p:sldId id="334" r:id="rId4"/>
    <p:sldId id="335" r:id="rId5"/>
    <p:sldId id="331" r:id="rId6"/>
    <p:sldId id="333" r:id="rId7"/>
    <p:sldId id="337" r:id="rId8"/>
    <p:sldId id="338" r:id="rId9"/>
    <p:sldId id="339" r:id="rId10"/>
    <p:sldId id="340" r:id="rId11"/>
    <p:sldId id="347" r:id="rId12"/>
    <p:sldId id="341" r:id="rId13"/>
    <p:sldId id="34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C0C0C"/>
    <a:srgbClr val="009900"/>
    <a:srgbClr val="FFFFFF"/>
    <a:srgbClr val="FF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660" autoAdjust="0"/>
  </p:normalViewPr>
  <p:slideViewPr>
    <p:cSldViewPr>
      <p:cViewPr varScale="1">
        <p:scale>
          <a:sx n="78" d="100"/>
          <a:sy n="78" d="100"/>
        </p:scale>
        <p:origin x="159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26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19B43-600F-4CBF-92A4-11D4C0EB31E9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E18F4-E689-4EA5-9684-7D39F9A96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747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29354B-7DB2-4EB6-86CC-F764937844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A916B1-64E9-4E46-9FAF-7EDF167137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8152A7-5145-4724-93E3-39B3C37D2F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7CEB3-B946-4B1F-B750-490360C1FC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D951EC-1348-4010-93E1-D21884E403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2A3E30-2BB3-473A-AF4B-BAEC1AD21F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8ED59F-4C12-4EDB-BDC6-A80CB67711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35C91-41D1-4307-8817-E9C2132A02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A4406-FFAD-4C97-963E-8206EB2CD7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32B32-7EE9-4111-9EBB-4A0E2A8990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DA72C6-206D-41E6-B392-3EF28F37DB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538BA98-6408-4C33-8A03-245982A34E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865465"/>
            <a:ext cx="8785225" cy="1080789"/>
          </a:xfrm>
        </p:spPr>
        <p:txBody>
          <a:bodyPr>
            <a:normAutofit fontScale="90000"/>
          </a:bodyPr>
          <a:lstStyle/>
          <a:p>
            <a:pPr lvl="0" eaLnBrk="1" hangingPunct="1"/>
            <a:r>
              <a:rPr lang="ru-RU" sz="2200" b="1" kern="120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Муниципальное автономное дошкольное образовательное учреждение «Росинка»</a:t>
            </a:r>
            <a:br>
              <a:rPr lang="ru-RU" sz="2200" b="1" kern="120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kern="120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муниципального образования г. Ноябрьск,  ЯНАО</a:t>
            </a:r>
            <a:br>
              <a:rPr lang="ru-RU" sz="2200" b="1" kern="120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836712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9532" y="1628800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для педагогов.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средство закаливания организма в формировании личности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4554391"/>
            <a:ext cx="396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Инструктор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физической 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культуре </a:t>
            </a:r>
          </a:p>
          <a:p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Максимцов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Александр Владимирович 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56992"/>
            <a:ext cx="3456384" cy="3318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thumbs.dreamstime.com/b/%D0%BC%D0%B8%D0%BB%D1%8B%D0%B9-%D0%BC%D0%B0%D0%BB%D1%8C%D1%87%D0%B8%D0%BA-%D0%BE%D0%B1%D1%82%D0%B8%D1%80%D0%B0%D1%8F-%D0%B5%D0%B3%D0%BE-%D1%81-%D0%BF%D0%BE%D0%BB%D0%BE%D1%82%D0%B5%D0%BD%D1%86%D0%B5%D0%BC-%D1%80%D0%B5%D0%B1%D0%B5%D0%BD%D0%BA-%D0%B8%D0%B3%D1%80%D0%B0%D1%8F-%D0%BD%D0%B0-%D0%BF%D0%BB%D1%8F%D0%B6%D0%B5-1064450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486" y="2564904"/>
            <a:ext cx="4470600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650512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достижения эффективности закаливающих мероприятий использую растирание сухим полотенцем. При обучении детей обтиранию сухим полотенцем после плавания и душа придерживаюсь следующей последовательности: сначала дети обтирают голову, шею, грудь, руки, спину, вытирают насухо до легкого покраснения, потом приступают к ступням, голени и бедрам. Продолжительность процедуры 3-5 минут.</a:t>
            </a:r>
            <a:endParaRPr lang="ru-RU" sz="240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55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517596"/>
            <a:ext cx="5436096" cy="33404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427984" cy="364502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Заканчиваю закаливающие мероприятия в помещении раздевалки, где дети одеваются, сушат волосы.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7597"/>
            <a:ext cx="5004048" cy="334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80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8446"/>
            <a:ext cx="4752528" cy="3888433"/>
          </a:xfrm>
        </p:spPr>
        <p:txBody>
          <a:bodyPr>
            <a:noAutofit/>
          </a:bodyPr>
          <a:lstStyle/>
          <a:p>
            <a:pPr indent="452438" algn="just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Плавание – это шаг к здоровому образу жизни! Чем раньше он будет сделан, тем лучше. Постоянное умелое и комплексное общение с водой, имеет исключительно важное значение для гармоничного развития детей.</a:t>
            </a:r>
            <a:endParaRPr lang="ru-RU" sz="240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home\Desktop\БАССЕЙН 30.01.2015\DSC077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21915"/>
            <a:ext cx="4054933" cy="341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33056"/>
            <a:ext cx="4378460" cy="29146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461" y="3933056"/>
            <a:ext cx="4765539" cy="291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1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9217869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80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87914"/>
            <a:ext cx="6696744" cy="720080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Плавание как средство закаливания организма в формировании личности ребенка.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84784"/>
            <a:ext cx="3759882" cy="50131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1326555"/>
            <a:ext cx="4644008" cy="5511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такое плавание? Плавание - это способность или умение человека держаться на поверхности воды и передвигаться в заданном направлении без посторонней помощи и дополнительных приспособлений, это очень красивый и увлекательный вид спорта. К тому же очень полезный и одновременно приятный, так как укрепляет все группы мышц, а так же способствует расслаблению организма, а вероятность получения травмы очень мала.  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83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16555" cy="2664296"/>
          </a:xfrm>
        </p:spPr>
        <p:txBody>
          <a:bodyPr>
            <a:normAutofit/>
          </a:bodyPr>
          <a:lstStyle/>
          <a:p>
            <a:pPr indent="452438"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Плавание – это наилучший способ закаливания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великолепное 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которое помогает пробрести красивую осанку, пропорциональное телосложение. При обучении 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я ставлю  цель - укрепить здоровье детей, научить их уверенно и безбоязненно держаться на воде, привить первоначальные навыки и приемы 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46" y="3573016"/>
            <a:ext cx="4356863" cy="29165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385" y="3582144"/>
            <a:ext cx="4034162" cy="290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2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751344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решения задач </a:t>
            </a:r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закаливания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я провожу </a:t>
            </a:r>
            <a:r>
              <a:rPr lang="ru-RU" sz="2400" u="sng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следующие мероприятия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ОРУ с элементами дыхательной гимнастики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Хождение босиком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Водные процедуры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Массаж стоп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Растирание сухим полотенцем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Хождение по корригирующим дорожкам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6695" algn="just"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Температура воды в бассейне от 32 </a:t>
            </a:r>
            <a:r>
              <a:rPr lang="ru-RU" sz="24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(начало уч. года)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28 градусов </a:t>
            </a:r>
            <a:r>
              <a:rPr lang="ru-RU" sz="24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(конец уч. года)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home\Desktop\БАССЕЙН 30.01.2015\DSC077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4536995"/>
            <a:ext cx="3138986" cy="220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home\Desktop\7 гр\P10202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83752"/>
            <a:ext cx="3096345" cy="255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home\Desktop\БАССЕЙН 30.01.2015\DSC077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650" y="4536997"/>
            <a:ext cx="3513557" cy="220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67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1"/>
            <a:ext cx="9036496" cy="3312367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865143"/>
            <a:ext cx="57961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6695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PT Astra Serif"/>
                <a:ea typeface="Times New Roman" panose="02020603050405020304" pitchFamily="18" charset="0"/>
                <a:cs typeface="Arial" panose="020B0604020202020204" pitchFamily="34" charset="0"/>
              </a:rPr>
              <a:t>Во время воздушного </a:t>
            </a:r>
            <a:r>
              <a:rPr lang="ru-RU" sz="2000" b="1" dirty="0">
                <a:solidFill>
                  <a:srgbClr val="111111"/>
                </a:solidFill>
                <a:latin typeface="PT Astra Serif"/>
                <a:ea typeface="Times New Roman" panose="02020603050405020304" pitchFamily="18" charset="0"/>
                <a:cs typeface="Arial" panose="020B0604020202020204" pitchFamily="34" charset="0"/>
              </a:rPr>
              <a:t>закаливания</a:t>
            </a:r>
            <a:r>
              <a:rPr lang="ru-RU" sz="2000" dirty="0">
                <a:solidFill>
                  <a:srgbClr val="111111"/>
                </a:solidFill>
                <a:latin typeface="PT Astra Serif"/>
                <a:ea typeface="Times New Roman" panose="02020603050405020304" pitchFamily="18" charset="0"/>
                <a:cs typeface="Arial" panose="020B0604020202020204" pitchFamily="34" charset="0"/>
              </a:rPr>
              <a:t>  провожу ОРУ с элементами дыхательной гимнастики и имитационных </a:t>
            </a:r>
            <a:r>
              <a:rPr lang="ru-RU" sz="2000" b="1" dirty="0">
                <a:solidFill>
                  <a:srgbClr val="111111"/>
                </a:solidFill>
                <a:latin typeface="PT Astra Serif"/>
                <a:ea typeface="Times New Roman" panose="02020603050405020304" pitchFamily="18" charset="0"/>
                <a:cs typeface="Arial" panose="020B0604020202020204" pitchFamily="34" charset="0"/>
              </a:rPr>
              <a:t>плавательных упражнений</a:t>
            </a:r>
            <a:r>
              <a:rPr lang="ru-RU" sz="2000" dirty="0">
                <a:solidFill>
                  <a:srgbClr val="111111"/>
                </a:solidFill>
                <a:latin typeface="PT Astra Serif"/>
                <a:ea typeface="Times New Roman" panose="02020603050405020304" pitchFamily="18" charset="0"/>
                <a:cs typeface="Arial" panose="020B0604020202020204" pitchFamily="34" charset="0"/>
              </a:rPr>
              <a:t>, что способствует переходу детей к бодрому состоянию, активизации и содействию, перехода к более интенсивной деятельности. Благодаря разминке на суше, усиливаются все физиологические процессы – дыхание, кровообращение, обмен веществ.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057" y="3849642"/>
            <a:ext cx="3240153" cy="28197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1812"/>
            <a:ext cx="4248473" cy="31863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45486"/>
            <a:ext cx="4066453" cy="304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9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513" y="20103"/>
            <a:ext cx="4080454" cy="3744416"/>
          </a:xfrm>
        </p:spPr>
        <p:txBody>
          <a:bodyPr>
            <a:noAutofit/>
          </a:bodyPr>
          <a:lstStyle/>
          <a:p>
            <a:pPr indent="452438"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Хождение босиком по таким дорожкам является прекрасным способом не только 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и оздоровления, вследствие воздействия на стопу ребенка, позволяющую 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опосредованно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влиять на состояние различных 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и систем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прежде всего верхних дыхательных путей, в частности, в области носа.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b="1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994" y="3573016"/>
            <a:ext cx="4379979" cy="32849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094" y="321827"/>
            <a:ext cx="4187957" cy="3140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8" y="3703340"/>
            <a:ext cx="4032449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5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2719139"/>
          </a:xfrm>
        </p:spPr>
        <p:txBody>
          <a:bodyPr>
            <a:noAutofit/>
          </a:bodyPr>
          <a:lstStyle/>
          <a:p>
            <a:pPr indent="452438" algn="just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Водные процедуры являются прекрасным методом закаливания. Использование гигиенического душа на входе и выходе из бассейна является хорошим методом контрастного закаливания. Благодаря механическому раздражению падающей воды душ вызывает местную и общую реакцию организма. Душ не только обеспечивает термические нагрузки, является хорошей тренировкой сосудов и способствует усилению циркуляции крови и лимфы, но и выполняет гигиенические функции, улучшает дыхание, оказывает массирующее воздействие на кожу.</a:t>
            </a:r>
            <a:endParaRPr lang="ru-RU" sz="200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s://funforkids.ru/pictures/hygiene/hygiene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3960440" cy="329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88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886" y="1256"/>
            <a:ext cx="8964488" cy="2592288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Дыхательные упражнения использую на протяжении всего занятия.</a:t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плавании ребенок дышит чистым, увлажненным воздухом. Дыхательные упражнения проводятся с целью укрепления дыхательной мускулатуры. При вдохе и выдохе во время плавания дыхательные мышцы несут дополнительную нагрузку в связи с необходимостью преодолевать сопротивление воды, вследствие усиленной деятельности дыхательные мышцы укрепляются и развиваются, улучшается подвижность грудной клетки, увеличивается жизненная емкость легких.</a:t>
            </a:r>
          </a:p>
        </p:txBody>
      </p:sp>
      <p:pic>
        <p:nvPicPr>
          <p:cNvPr id="9218" name="Picture 2" descr="C:\Users\home\Desktop\БАССЕЙН 30.01.2015\DSC077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359" y="2291374"/>
            <a:ext cx="4788015" cy="241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home\Desktop\БАССЕЙН 30.01.2015\DSC077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359" y="4413139"/>
            <a:ext cx="4788015" cy="241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home\Desktop\10 гр\P10204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47" y="3717032"/>
            <a:ext cx="4155912" cy="311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69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20" y="0"/>
            <a:ext cx="4710901" cy="3717032"/>
          </a:xfrm>
        </p:spPr>
        <p:txBody>
          <a:bodyPr>
            <a:normAutofit/>
          </a:bodyPr>
          <a:lstStyle/>
          <a:p>
            <a:pPr indent="452438" algn="just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входе и выходе из бассейна использую  контрастные ножные ванны, в одном из которых температура воды ниже, чем в бассейне. Время увеличения контраста температур до максимального около полтора месяца и зависит от возраста детей.</a:t>
            </a:r>
            <a:endParaRPr lang="ru-RU" sz="200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97" y="3429000"/>
            <a:ext cx="4594260" cy="34456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7" y="3467074"/>
            <a:ext cx="4555665" cy="34167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421" y="309411"/>
            <a:ext cx="4367716" cy="297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5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5236</TotalTime>
  <Words>350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Candara</vt:lpstr>
      <vt:lpstr>PT Astra Serif</vt:lpstr>
      <vt:lpstr>Symbol</vt:lpstr>
      <vt:lpstr>Times New Roman</vt:lpstr>
      <vt:lpstr>Волна</vt:lpstr>
      <vt:lpstr>Муниципальное автономное дошкольное образовательное учреждение «Росинка» муниципального образования г. Ноябрьск,  ЯНАО  </vt:lpstr>
      <vt:lpstr>Плавание как средство закаливания организма в формировании личности ребенка.</vt:lpstr>
      <vt:lpstr>Плавание – это наилучший способ закаливания, великолепное средство, которое помогает пробрести красивую осанку, пропорциональное телосложение. При обучении плаванию я ставлю  цель - укрепить здоровье детей, научить их уверенно и безбоязненно держаться на воде, привить первоначальные навыки и приемы плавания.</vt:lpstr>
      <vt:lpstr>Презентация PowerPoint</vt:lpstr>
      <vt:lpstr> </vt:lpstr>
      <vt:lpstr>Хождение босиком по таким дорожкам является прекрасным способом не только закаливания, но и оздоровления, вследствие воздействия на стопу ребенка, позволяющую опосредованно влиять на состояние различных органов и систем, прежде всего верхних дыхательных путей, в частности, в области носа. </vt:lpstr>
      <vt:lpstr>Водные процедуры являются прекрасным методом закаливания. Использование гигиенического душа на входе и выходе из бассейна является хорошим методом контрастного закаливания. Благодаря механическому раздражению падающей воды душ вызывает местную и общую реакцию организма. Душ не только обеспечивает термические нагрузки, является хорошей тренировкой сосудов и способствует усилению циркуляции крови и лимфы, но и выполняет гигиенические функции, улучшает дыхание, оказывает массирующее воздействие на кожу.</vt:lpstr>
      <vt:lpstr>Дыхательные упражнения использую на протяжении всего занятия. При плавании ребенок дышит чистым, увлажненным воздухом. Дыхательные упражнения проводятся с целью укрепления дыхательной мускулатуры. При вдохе и выдохе во время плавания дыхательные мышцы несут дополнительную нагрузку в связи с необходимостью преодолевать сопротивление воды, вследствие усиленной деятельности дыхательные мышцы укрепляются и развиваются, улучшается подвижность грудной клетки, увеличивается жизненная емкость легких.</vt:lpstr>
      <vt:lpstr>При входе и выходе из бассейна использую  контрастные ножные ванны, в одном из которых температура воды ниже, чем в бассейне. Время увеличения контраста температур до максимального около полтора месяца и зависит от возраста детей.</vt:lpstr>
      <vt:lpstr>Для достижения эффективности закаливающих мероприятий использую растирание сухим полотенцем. При обучении детей обтиранию сухим полотенцем после плавания и душа придерживаюсь следующей последовательности: сначала дети обтирают голову, шею, грудь, руки, спину, вытирают насухо до легкого покраснения, потом приступают к ступням, голени и бедрам. Продолжительность процедуры 3-5 минут.</vt:lpstr>
      <vt:lpstr>Заканчиваю закаливающие мероприятия в помещении раздевалки, где дети одеваются, сушат волосы.</vt:lpstr>
      <vt:lpstr>Плавание – это шаг к здоровому образу жизни! Чем раньше он будет сделан, тем лучше. Постоянное умелое и комплексное общение с водой, имеет исключительно важное значение для гармоничного развития детей.</vt:lpstr>
      <vt:lpstr>Презентация PowerPoint</vt:lpstr>
    </vt:vector>
  </TitlesOfParts>
  <Company>дом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Адаптированная программа «Лечение и спорт»</dc:title>
  <dc:creator>лена</dc:creator>
  <cp:lastModifiedBy>Пользователь</cp:lastModifiedBy>
  <cp:revision>260</cp:revision>
  <dcterms:created xsi:type="dcterms:W3CDTF">2008-05-13T16:17:13Z</dcterms:created>
  <dcterms:modified xsi:type="dcterms:W3CDTF">2024-02-12T10:29:19Z</dcterms:modified>
</cp:coreProperties>
</file>