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91105"/>
            <a:ext cx="9144000" cy="1916430"/>
          </a:xfrm>
        </p:spPr>
        <p:txBody>
          <a:bodyPr>
            <a:normAutofit fontScale="90000"/>
          </a:bodyPr>
          <a:p>
            <a:r>
              <a:rPr lang="ru-RU" altLang="en-US" sz="4445"/>
              <a:t>Краткосрочный проект (02.10.23-31.10.23) с детьми 6-7 лет "Все профессии нужны, все профессии важны"</a:t>
            </a:r>
            <a:endParaRPr lang="ru-RU" altLang="en-US" sz="4445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22520" y="5655310"/>
            <a:ext cx="2148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/>
              <a:t>Группа №9 Воспитатели</a:t>
            </a:r>
            <a:r>
              <a:rPr lang="en-US" altLang="ru-RU"/>
              <a:t>:</a:t>
            </a:r>
            <a:endParaRPr lang="en-US" altLang="ru-RU"/>
          </a:p>
          <a:p>
            <a:pPr algn="ctr"/>
            <a:r>
              <a:rPr lang="ru-RU" altLang="ru-RU" i="1"/>
              <a:t>Атаманская Е.А.</a:t>
            </a:r>
            <a:endParaRPr lang="ru-RU" altLang="ru-RU" i="1"/>
          </a:p>
          <a:p>
            <a:pPr algn="ctr"/>
            <a:r>
              <a:rPr lang="ru-RU" altLang="ru-RU" i="1"/>
              <a:t>Курдюкова И.М.</a:t>
            </a:r>
            <a:endParaRPr lang="ru-RU" altLang="ru-RU" i="1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498725" y="711200"/>
            <a:ext cx="686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 b="1"/>
              <a:t>МБДОУ д/с №48 «Вишенка»</a:t>
            </a:r>
            <a:endParaRPr lang="ru-RU" altLang="en-US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55"/>
            <a:ext cx="11355705" cy="838200"/>
          </a:xfrm>
        </p:spPr>
        <p:txBody>
          <a:bodyPr/>
          <a:p>
            <a:r>
              <a:rPr lang="ru-RU" altLang="en-US"/>
              <a:t>2 неделя:</a:t>
            </a:r>
            <a:endParaRPr lang="ru-RU" altLang="en-US"/>
          </a:p>
        </p:txBody>
      </p:sp>
      <p:pic>
        <p:nvPicPr>
          <p:cNvPr id="3" name="Замещающее содержимое 2" descr="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2470" y="3021965"/>
            <a:ext cx="3172460" cy="3836670"/>
          </a:xfrm>
          <a:prstGeom prst="rect">
            <a:avLst/>
          </a:prstGeom>
        </p:spPr>
      </p:pic>
      <p:pic>
        <p:nvPicPr>
          <p:cNvPr id="5" name="Замещающее содержимое 4" descr="21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45885" y="3021965"/>
            <a:ext cx="4910455" cy="383667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147320" y="919480"/>
            <a:ext cx="5464175" cy="2006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1. Беседа с детьми «Кем ты станешь, когда вырастешь?».</a:t>
            </a:r>
            <a:endParaRPr lang="ru-RU" altLang="en-US"/>
          </a:p>
          <a:p>
            <a:r>
              <a:rPr lang="ru-RU" altLang="en-US"/>
              <a:t>2. Экскурсия с детьми в медицинскую комнату.</a:t>
            </a:r>
            <a:endParaRPr lang="ru-RU" altLang="en-US"/>
          </a:p>
          <a:p>
            <a:r>
              <a:rPr lang="ru-RU" altLang="en-US"/>
              <a:t>3. Составление рассказов о профессиях родителей.</a:t>
            </a:r>
            <a:endParaRPr lang="ru-RU" altLang="en-US"/>
          </a:p>
          <a:p>
            <a:r>
              <a:rPr lang="ru-RU" altLang="en-US"/>
              <a:t>4. Сюжетно-ролевая игра «Школа».</a:t>
            </a:r>
            <a:endParaRPr lang="ru-RU" altLang="en-US"/>
          </a:p>
          <a:p>
            <a:r>
              <a:rPr lang="ru-RU" altLang="en-US"/>
              <a:t>5. Дидактическая игра «Собери картинку».</a:t>
            </a:r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096635" y="1232535"/>
            <a:ext cx="5791200" cy="1693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096635" y="1086485"/>
            <a:ext cx="6062345" cy="1838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6. Лепка «Атрибуты и инструменты разных профессий».</a:t>
            </a:r>
            <a:endParaRPr lang="ru-RU" altLang="en-US"/>
          </a:p>
          <a:p>
            <a:r>
              <a:rPr lang="ru-RU" altLang="en-US"/>
              <a:t>7. Чтение художественной литературы: С. Михалков «А что у вас? », «Дядя Степа», «Дядя Степа — милиционер».</a:t>
            </a:r>
            <a:endParaRPr lang="ru-RU" altLang="en-US"/>
          </a:p>
          <a:p>
            <a:r>
              <a:rPr lang="ru-RU" altLang="en-US"/>
              <a:t>8. Пазлы «Профессии».</a:t>
            </a:r>
            <a:endParaRPr lang="ru-RU" altLang="en-US"/>
          </a:p>
          <a:p>
            <a:r>
              <a:rPr lang="ru-RU" altLang="en-US"/>
              <a:t>9. Раскраски «Профессии».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05"/>
            <a:ext cx="11355705" cy="868680"/>
          </a:xfrm>
        </p:spPr>
        <p:txBody>
          <a:bodyPr/>
          <a:p>
            <a:r>
              <a:rPr lang="ru-RU" altLang="en-US"/>
              <a:t>3 неделя:</a:t>
            </a:r>
            <a:endParaRPr lang="ru-RU" altLang="en-US"/>
          </a:p>
        </p:txBody>
      </p:sp>
      <p:pic>
        <p:nvPicPr>
          <p:cNvPr id="3" name="Замещающее содержимое 2" descr="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5975" y="3284220"/>
            <a:ext cx="3687445" cy="3574415"/>
          </a:xfrm>
          <a:prstGeom prst="rect">
            <a:avLst/>
          </a:prstGeom>
        </p:spPr>
      </p:pic>
      <p:pic>
        <p:nvPicPr>
          <p:cNvPr id="5" name="Замещающее содержимое 4" descr="3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56755" y="3284855"/>
            <a:ext cx="3140075" cy="357441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35" y="1016000"/>
            <a:ext cx="5157470" cy="214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1. Беседа с детьми «Профессии моих родителей».</a:t>
            </a:r>
            <a:endParaRPr lang="ru-RU" altLang="en-US"/>
          </a:p>
          <a:p>
            <a:r>
              <a:rPr lang="ru-RU" altLang="en-US"/>
              <a:t>2. Просмотр видеофильма «О профессиях».</a:t>
            </a:r>
            <a:endParaRPr lang="ru-RU" altLang="en-US"/>
          </a:p>
          <a:p>
            <a:r>
              <a:rPr lang="ru-RU" altLang="en-US"/>
              <a:t>3. Сюжетно-ролевая игра «Больница».</a:t>
            </a:r>
            <a:endParaRPr lang="ru-RU" altLang="en-US"/>
          </a:p>
          <a:p>
            <a:r>
              <a:rPr lang="ru-RU" altLang="en-US"/>
              <a:t>4. Экскурсия на вахту. Знакомство с профессией вахтера.</a:t>
            </a:r>
            <a:endParaRPr lang="ru-RU" altLang="en-US"/>
          </a:p>
          <a:p>
            <a:r>
              <a:rPr lang="ru-RU" altLang="en-US"/>
              <a:t>5. Ознакомление с пословицами и поговорками о труде и лени.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192520" y="1016000"/>
            <a:ext cx="5902960" cy="211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6. Дидактическая игра «Названия профессий от А до Я».</a:t>
            </a:r>
            <a:endParaRPr lang="ru-RU" altLang="en-US"/>
          </a:p>
          <a:p>
            <a:r>
              <a:rPr lang="ru-RU" altLang="en-US"/>
              <a:t>7. Чтение художественной литературы: Д. Родари «Чем пахнут ремесла».</a:t>
            </a:r>
            <a:endParaRPr lang="ru-RU" altLang="en-US"/>
          </a:p>
          <a:p>
            <a:r>
              <a:rPr lang="ru-RU" altLang="en-US"/>
              <a:t>8. Отгадывание кроссвордов, ребусов на тему «Профессии».</a:t>
            </a:r>
            <a:endParaRPr lang="ru-RU" altLang="en-US"/>
          </a:p>
          <a:p>
            <a:r>
              <a:rPr lang="ru-RU" altLang="en-US"/>
              <a:t>9. Рисование «Профессии моей семьи».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5705" cy="899795"/>
          </a:xfrm>
        </p:spPr>
        <p:txBody>
          <a:bodyPr/>
          <a:p>
            <a:r>
              <a:rPr lang="ru-RU" altLang="en-US"/>
              <a:t>4 неделя:</a:t>
            </a:r>
            <a:endParaRPr lang="ru-RU" altLang="en-US"/>
          </a:p>
        </p:txBody>
      </p:sp>
      <p:pic>
        <p:nvPicPr>
          <p:cNvPr id="11" name="Замещающее содержимое 10" descr="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3284220"/>
            <a:ext cx="5134610" cy="3574415"/>
          </a:xfrm>
          <a:prstGeom prst="rect">
            <a:avLst/>
          </a:prstGeom>
        </p:spPr>
      </p:pic>
      <p:pic>
        <p:nvPicPr>
          <p:cNvPr id="3" name="Замещающее содержимое 2" descr="50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13880" y="3284220"/>
            <a:ext cx="4031615" cy="357441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36525" y="1170940"/>
            <a:ext cx="5226050" cy="2036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63525" y="1297940"/>
            <a:ext cx="5226050" cy="2036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0" y="1007745"/>
            <a:ext cx="5226050" cy="2036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1. Беседа с детьми «Кому что нужно для работы?».</a:t>
            </a:r>
            <a:endParaRPr lang="ru-RU" altLang="en-US"/>
          </a:p>
          <a:p>
            <a:r>
              <a:rPr lang="ru-RU" altLang="en-US"/>
              <a:t>2. Чтение художественной литературы: М. Познанская «Пойдем на работу».</a:t>
            </a:r>
            <a:endParaRPr lang="ru-RU" altLang="en-US"/>
          </a:p>
          <a:p>
            <a:r>
              <a:rPr lang="ru-RU" altLang="en-US"/>
              <a:t>3. Сюжетно-ролевая игра «Поварята».</a:t>
            </a:r>
            <a:endParaRPr lang="ru-RU" altLang="en-US"/>
          </a:p>
          <a:p>
            <a:r>
              <a:rPr lang="ru-RU" altLang="en-US"/>
              <a:t>4. Просмотр видеороликов «Как хлеб на стол пришел?»,</a:t>
            </a:r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914515" y="1007745"/>
            <a:ext cx="4717415" cy="2276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5. Дидактическая игра «Кто больше расскажет о профессии».</a:t>
            </a:r>
            <a:endParaRPr lang="ru-RU" altLang="en-US"/>
          </a:p>
          <a:p>
            <a:r>
              <a:rPr lang="ru-RU" altLang="en-US"/>
              <a:t>6. Придумывание рассказов на тему: «Кем я стану, когда вырасту».</a:t>
            </a:r>
            <a:endParaRPr lang="ru-RU" altLang="en-US"/>
          </a:p>
          <a:p>
            <a:r>
              <a:rPr lang="ru-RU" altLang="en-US"/>
              <a:t>7.Аппликация «Кому что нужно для профессии».</a:t>
            </a:r>
            <a:endParaRPr lang="ru-RU" altLang="en-US"/>
          </a:p>
          <a:p>
            <a:r>
              <a:rPr lang="ru-RU" altLang="en-US"/>
              <a:t>8. Выставка рисунков</a:t>
            </a:r>
            <a:r>
              <a:rPr lang="en-US" altLang="en-US"/>
              <a:t> </a:t>
            </a:r>
            <a:r>
              <a:rPr lang="ru-RU" altLang="en-US"/>
              <a:t>«Профессии моей семьи»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Текстовое поле 6"/>
          <p:cNvSpPr txBox="1"/>
          <p:nvPr/>
        </p:nvSpPr>
        <p:spPr>
          <a:xfrm>
            <a:off x="437515" y="471805"/>
            <a:ext cx="11187430" cy="5916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 b="1" i="1"/>
              <a:t>Работа с родителями:</a:t>
            </a:r>
            <a:endParaRPr lang="ru-RU" altLang="en-US" sz="3200" b="1" i="1"/>
          </a:p>
          <a:p>
            <a:r>
              <a:rPr lang="ru-RU" altLang="en-US" sz="3200"/>
              <a:t>Беседы с родителями об участии в проекте.</a:t>
            </a:r>
            <a:endParaRPr lang="ru-RU" altLang="en-US" sz="3200"/>
          </a:p>
          <a:p>
            <a:r>
              <a:rPr lang="ru-RU" altLang="en-US" sz="3200"/>
              <a:t>Изготовление и приобретение атрибутов для сюжетно - ролевых игр: «Парикмахерская», «Аптека», «Больница», «Магазин», «Шофёры».</a:t>
            </a:r>
            <a:endParaRPr lang="ru-RU" altLang="en-US" sz="3200"/>
          </a:p>
          <a:p>
            <a:r>
              <a:rPr lang="ru-RU" altLang="en-US" sz="3200"/>
              <a:t>Приобретение костюмов разных профессий: врача, парикмахера, военного, продавца.</a:t>
            </a:r>
            <a:endParaRPr lang="ru-RU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38760" y="220980"/>
            <a:ext cx="11541760" cy="6218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 b="1" i="1"/>
              <a:t>Заключительный этап</a:t>
            </a:r>
            <a:endParaRPr lang="ru-RU" altLang="en-US" sz="2800" b="1" i="1"/>
          </a:p>
          <a:p>
            <a:r>
              <a:rPr lang="ru-RU" altLang="en-US" sz="2800"/>
              <a:t>В ходе проекта «Путешествие в мир профессий» дети нашей группы закрепили знания о том, что такое профессия, для чего человеку необходимо работать. Расширились представления о роли труда в жизни людей, о многообразии трудовых действий. Научились организовывать сюжетно-ролевые игры на основе имеющихся знаний о профессиях: «Больница», «Салон красоты», «Магазин», «Почта» и др. Дети стали бережнее относиться к одежде, игрушкам, окружающим предметам, мебели, так как у многих сформировалось ценностное отношение к собственному труду и труду взрослых. Хочется отметить активное участие родителей в реализации данного проекта.</a:t>
            </a:r>
            <a:endParaRPr lang="ru-RU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08660" y="408940"/>
            <a:ext cx="11020425" cy="5082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 b="1" i="1"/>
              <a:t>Обеспечение проекта:</a:t>
            </a:r>
            <a:endParaRPr lang="ru-RU" altLang="en-US" sz="3200" b="1" i="1"/>
          </a:p>
          <a:p>
            <a:r>
              <a:rPr lang="ru-RU" altLang="en-US" sz="3200"/>
              <a:t>Книги про профессии, картинки с изображением людей разных профессий, атрибуты и инструменты разных профессий, проектор, ноутбук, пластилин, гуашь, видеоролики.</a:t>
            </a:r>
            <a:endParaRPr lang="ru-RU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70510" y="304800"/>
            <a:ext cx="11604625" cy="5832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 b="1" i="1"/>
              <a:t>Оценка результатов проекта:</a:t>
            </a:r>
            <a:endParaRPr lang="ru-RU" altLang="en-US" sz="3200" b="1" i="1"/>
          </a:p>
          <a:p>
            <a:r>
              <a:rPr lang="ru-RU" altLang="en-US" sz="3200"/>
              <a:t>Детям была интересна тематика проекта, поэтому они с удовольствием принимали участие во всех мероприятиях. Дети стали дружнее; чаще приходят друг другу на помощь. Все дети проявили интерес к проекту, задавали много интересных вопросов. Родители с детьми начали говорить о своей деятельности, а дети рассказывать об этом в детском саду.</a:t>
            </a:r>
            <a:endParaRPr lang="ru-RU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Замещающее содержимое 9" descr="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8620" y="1372870"/>
            <a:ext cx="4411980" cy="4351655"/>
          </a:xfrm>
          <a:prstGeom prst="rect">
            <a:avLst/>
          </a:prstGeom>
        </p:spPr>
      </p:pic>
      <p:pic>
        <p:nvPicPr>
          <p:cNvPr id="11" name="Замещающее содержимое 10" descr="2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7520" y="1372870"/>
            <a:ext cx="49612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 descr="1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11580" y="527050"/>
            <a:ext cx="3362325" cy="5979795"/>
          </a:xfrm>
          <a:prstGeom prst="rect">
            <a:avLst/>
          </a:prstGeom>
        </p:spPr>
      </p:pic>
      <p:pic>
        <p:nvPicPr>
          <p:cNvPr id="6" name="Замещающее содержимое 5" descr="1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4190" y="544195"/>
            <a:ext cx="3352800" cy="5962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28600" y="148590"/>
            <a:ext cx="11448415" cy="6385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 b="1" i="1"/>
              <a:t>Описание достигнутых (предполагаемых) образовательных результатов:</a:t>
            </a:r>
            <a:endParaRPr lang="ru-RU" altLang="en-US" sz="2000" b="1" i="1"/>
          </a:p>
          <a:p>
            <a:r>
              <a:rPr lang="ru-RU" altLang="en-US" sz="2000"/>
              <a:t>- Дети знают и активно употребляют в речи слова, связанные с профессиями;</a:t>
            </a:r>
            <a:endParaRPr lang="ru-RU" altLang="en-US" sz="2000"/>
          </a:p>
          <a:p>
            <a:r>
              <a:rPr lang="ru-RU" altLang="en-US" sz="2000"/>
              <a:t>- Имеют представление о разных профессиях; трудовых действиях, совершаемых взрослыми; о материалах, необходимых для работы;</a:t>
            </a:r>
            <a:endParaRPr lang="ru-RU" altLang="en-US" sz="2000"/>
          </a:p>
          <a:p>
            <a:r>
              <a:rPr lang="ru-RU" altLang="en-US" sz="2000"/>
              <a:t>- Умеют активно, самостоятельно применять полученные знания в игровой деятельности.</a:t>
            </a:r>
            <a:endParaRPr lang="ru-RU" altLang="en-US" sz="2000"/>
          </a:p>
          <a:p>
            <a:r>
              <a:rPr lang="ru-RU" altLang="en-US" sz="2000"/>
              <a:t>Заключительные положения, перспектива дальнейшего развития проекта:</a:t>
            </a:r>
            <a:endParaRPr lang="ru-RU" altLang="en-US" sz="2000"/>
          </a:p>
          <a:p>
            <a:endParaRPr lang="ru-RU" altLang="en-US" sz="2000"/>
          </a:p>
          <a:p>
            <a:r>
              <a:rPr lang="ru-RU" altLang="en-US" sz="2000" b="1"/>
              <a:t>Реализация ключевых направлений нашего проекта на основном этапе и анализ полученных результатов позволили сформулировать следующие выводы:</a:t>
            </a:r>
            <a:endParaRPr lang="ru-RU" altLang="en-US" sz="2000" b="1"/>
          </a:p>
          <a:p>
            <a:r>
              <a:rPr lang="ru-RU" altLang="en-US" sz="2000"/>
              <a:t>• Родители поучаствовали в проектной деятельности группы, проявили заинтересованность в подготовке детей к составлению рассказа об их профессиях и созданию рисунков детьми на тему «Кем я хочу быть?».</a:t>
            </a:r>
            <a:endParaRPr lang="ru-RU" altLang="en-US" sz="2000"/>
          </a:p>
          <a:p>
            <a:r>
              <a:rPr lang="ru-RU" altLang="en-US" sz="2000"/>
              <a:t>• Дети узнали о разнообразии профессий, о том, что даже некоторые увлечения людей в детстве становятся их профессиями в будущем, расширили свои знания и представления об известных им профессиях.</a:t>
            </a:r>
            <a:endParaRPr lang="ru-RU" altLang="en-US" sz="2000"/>
          </a:p>
          <a:p>
            <a:r>
              <a:rPr lang="ru-RU" altLang="en-US" sz="2000"/>
              <a:t>• Дети с удовольствием ходили на экскурсии и играли в различные сюжетно-ролевые игры, тем самым формировали положительный эмоциональный настрой к данным профессиям в будущем.</a:t>
            </a:r>
            <a:endParaRPr lang="ru-RU" altLang="en-US" sz="2000"/>
          </a:p>
          <a:p>
            <a:r>
              <a:rPr lang="ru-RU" altLang="en-US" sz="2000"/>
              <a:t>В перспективе решили разработать проект, где более подробно изучить профессии доктора, учителя, пожарного.</a:t>
            </a:r>
            <a:endParaRPr lang="ru-RU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2235" y="-635"/>
            <a:ext cx="11061065" cy="6177915"/>
          </a:xfrm>
        </p:spPr>
        <p:txBody>
          <a:bodyPr>
            <a:normAutofit lnSpcReduction="10000"/>
          </a:bodyPr>
          <a:p>
            <a:r>
              <a:rPr lang="ru-RU" altLang="en-US" b="1" i="1"/>
              <a:t>Аннотация:</a:t>
            </a:r>
            <a:r>
              <a:rPr lang="ru-RU" altLang="en-US"/>
              <a:t> Данный проект направлен на ознакомление дошкольников с профессиональной деятельностью взрослых, с профессиями людей ближайшего окружения. Каждый человек мечтает обрести в жизни свое любимое дело, приносящее пользу людям. Мир профессий в обществе – сложная, динамичная, постоянно развивающаяся система. Поэтому очень важно познакомить ребенка с профессиями, рассказать о тех характерных качествах, которые требует та или иная профессия.</a:t>
            </a:r>
            <a:endParaRPr lang="ru-RU" altLang="en-US"/>
          </a:p>
          <a:p>
            <a:r>
              <a:rPr lang="ru-RU" altLang="en-US" b="1" i="1"/>
              <a:t>Тип проекта:</a:t>
            </a:r>
            <a:r>
              <a:rPr lang="ru-RU" altLang="en-US"/>
              <a:t> Краткосрочный.</a:t>
            </a:r>
            <a:endParaRPr lang="ru-RU" altLang="en-US"/>
          </a:p>
          <a:p>
            <a:r>
              <a:rPr lang="ru-RU" altLang="en-US" b="1" i="1"/>
              <a:t>Вид проекта:</a:t>
            </a:r>
            <a:r>
              <a:rPr lang="ru-RU" altLang="en-US"/>
              <a:t> познавательно-творческий, игровой.</a:t>
            </a:r>
            <a:endParaRPr lang="ru-RU" altLang="en-US"/>
          </a:p>
          <a:p>
            <a:r>
              <a:rPr lang="ru-RU" altLang="en-US" b="1" i="1"/>
              <a:t>Продолжительность:</a:t>
            </a:r>
            <a:r>
              <a:rPr lang="ru-RU" altLang="en-US"/>
              <a:t> 1 месяц.</a:t>
            </a:r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70510" y="262890"/>
            <a:ext cx="11551285" cy="6416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 b="1" i="1"/>
              <a:t>Литература:</a:t>
            </a:r>
            <a:endParaRPr lang="ru-RU" altLang="en-US" sz="2800" b="1" i="1"/>
          </a:p>
          <a:p>
            <a:r>
              <a:rPr lang="ru-RU" altLang="en-US" sz="2800"/>
              <a:t>1. Алешина Н.В. Ознакомление дошкольников с окружающим - М.: "Педагогическое Общество России", 2000.</a:t>
            </a:r>
            <a:endParaRPr lang="ru-RU" altLang="en-US" sz="2800"/>
          </a:p>
          <a:p>
            <a:r>
              <a:rPr lang="ru-RU" altLang="en-US" sz="2800"/>
              <a:t>2. Алябьева Е.А. Итоговые дни по лексическим темам: Планирование и конспекты: КН I – М.: ТЦСФЕРА, 2006.</a:t>
            </a:r>
            <a:endParaRPr lang="ru-RU" altLang="en-US" sz="2800"/>
          </a:p>
          <a:p>
            <a:r>
              <a:rPr lang="ru-RU" altLang="en-US" sz="2800"/>
              <a:t>3. Кондрашов В.П. Введение дошкольников в мир профессий: Учебно-методическое пособие: Изд-во "Николаев", 2004.</a:t>
            </a:r>
            <a:endParaRPr lang="ru-RU" altLang="en-US" sz="2800"/>
          </a:p>
          <a:p>
            <a:r>
              <a:rPr lang="ru-RU" altLang="en-US" sz="2800"/>
              <a:t>4. Логинова В., Мишарина Л. Формирование представления о труде взрослых // Дошкольное воспитание.- 1978.- № 10.</a:t>
            </a:r>
            <a:endParaRPr lang="ru-RU" altLang="en-US" sz="2800"/>
          </a:p>
          <a:p>
            <a:r>
              <a:rPr lang="ru-RU" altLang="en-US" sz="2800"/>
              <a:t>5. Потапова Т.В. Беседы о профессиях с детьми 4-7 лет-М.: ТЦ Сфера, 2008.</a:t>
            </a:r>
            <a:endParaRPr lang="ru-RU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rmAutofit lnSpcReduction="20000"/>
          </a:bodyPr>
          <a:p>
            <a:r>
              <a:rPr lang="ru-RU" altLang="en-US" b="1" i="1"/>
              <a:t>Актуальность</a:t>
            </a:r>
            <a:endParaRPr lang="ru-RU" altLang="en-US" b="1" i="1"/>
          </a:p>
          <a:p>
            <a:r>
              <a:rPr lang="ru-RU" altLang="en-US"/>
              <a:t>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предметов. Ознакомление с профессиями родителей обеспечивает дальнейшее вхождение ребёнка в современный мир, приобщение к его ценностям, обеспечивает удовлетворение и развитие половых познавательных интересов мальчиков и девочек старшего дошкольного возраста. Поэтому и возникла идея создания данного проекта. Углубленное изучение профессий через профессии своих родителей способствует развитию представлений об их значимости, ценности каждого труда, развитию доказательной речи. Правильный выбор профессии определяет жизненный успех.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30835" y="267970"/>
            <a:ext cx="11485245" cy="4663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 b="1" i="1"/>
              <a:t>Анализ ситуации</a:t>
            </a:r>
            <a:endParaRPr lang="ru-RU" altLang="en-US" sz="2400" b="1" i="1"/>
          </a:p>
          <a:p>
            <a:r>
              <a:rPr lang="ru-RU" altLang="en-US" sz="2400"/>
              <a:t>Профессиональное ориентирование в дошкольном образовании имеет огромное значение. Ознакомление дошкольников с профессиями играет важную роль в установлении контактов со взрослым миром. Необходимо заинтересовать дошкольников так, чтобы у них появилось желание как можно глубже познать тему, соприкоснуться с ней и зародить мечту попробовать свои силы в человеческой деятельности.</a:t>
            </a:r>
            <a:endParaRPr lang="ru-RU" altLang="en-US" sz="2400"/>
          </a:p>
          <a:p>
            <a:endParaRPr lang="ru-RU" altLang="en-US" sz="2400"/>
          </a:p>
          <a:p>
            <a:r>
              <a:rPr lang="ru-RU" altLang="en-US" sz="2400" b="1" i="1"/>
              <a:t>Постановка проблемы:</a:t>
            </a:r>
            <a:endParaRPr lang="ru-RU" altLang="en-US" sz="2400" b="1" i="1"/>
          </a:p>
          <a:p>
            <a:r>
              <a:rPr lang="ru-RU" altLang="en-US" sz="2400"/>
              <a:t>Недостаточность, поверхностность знаний и представлений воспитанников по теме проекта. У детей нет четких представлений о разнообразии трудовой деятельности взрослых, не могут назвать конкретные предметы, необходимые одной или другой профессии.</a:t>
            </a:r>
            <a:endParaRPr lang="ru-RU" altLang="en-US" sz="2400"/>
          </a:p>
          <a:p>
            <a:r>
              <a:rPr lang="ru-RU" altLang="en-US" sz="2400" b="1" i="1"/>
              <a:t>Цель проекта:</a:t>
            </a:r>
            <a:endParaRPr lang="ru-RU" altLang="en-US" sz="2400" b="1" i="1"/>
          </a:p>
          <a:p>
            <a:r>
              <a:rPr lang="ru-RU" altLang="en-US" sz="2400"/>
              <a:t>Формировать познавательный интерес к профессиональной деятельности человека, расширить представление детей о роли труда в жизни людей, о многообразии профессий, показать результаты труда, их общественную значимость.</a:t>
            </a:r>
            <a:endParaRPr lang="ru-RU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03505" y="106045"/>
            <a:ext cx="11690985" cy="6225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 b="1" i="1"/>
              <a:t>Задачи:</a:t>
            </a:r>
            <a:endParaRPr lang="ru-RU" altLang="en-US" sz="2400" b="1" i="1"/>
          </a:p>
          <a:p>
            <a:r>
              <a:rPr lang="ru-RU" altLang="en-US" sz="2400" b="1" i="1"/>
              <a:t>Обучающие:</a:t>
            </a:r>
            <a:endParaRPr lang="ru-RU" altLang="en-US" sz="2400"/>
          </a:p>
          <a:p>
            <a:r>
              <a:rPr lang="ru-RU" altLang="en-US" sz="2400"/>
              <a:t>- Расширить у детей знания и представления о профессиях своих родителей;</a:t>
            </a:r>
            <a:endParaRPr lang="ru-RU" altLang="en-US" sz="2400"/>
          </a:p>
          <a:p>
            <a:r>
              <a:rPr lang="ru-RU" altLang="en-US" sz="2400"/>
              <a:t>- Учить отображать представления о трудовых процессах взрослых в сюжетно-ролевых играх;</a:t>
            </a:r>
            <a:endParaRPr lang="ru-RU" altLang="en-US" sz="2400"/>
          </a:p>
          <a:p>
            <a:r>
              <a:rPr lang="ru-RU" altLang="en-US" sz="2400"/>
              <a:t>- Помочь понять детям, о важности, необходимости каждой профессии;</a:t>
            </a:r>
            <a:endParaRPr lang="ru-RU" altLang="en-US" sz="2400"/>
          </a:p>
          <a:p>
            <a:r>
              <a:rPr lang="ru-RU" altLang="en-US" sz="2400"/>
              <a:t>Воспитательные:</a:t>
            </a:r>
            <a:endParaRPr lang="ru-RU" altLang="en-US" sz="2400"/>
          </a:p>
          <a:p>
            <a:r>
              <a:rPr lang="ru-RU" altLang="en-US" sz="2400"/>
              <a:t>- Воспитывать осознанное отношение к ценности труда взрослых;</a:t>
            </a:r>
            <a:endParaRPr lang="ru-RU" altLang="en-US" sz="2400"/>
          </a:p>
          <a:p>
            <a:r>
              <a:rPr lang="ru-RU" altLang="en-US" sz="2400"/>
              <a:t>- Воспитывать положительное отношение и уважение</a:t>
            </a:r>
            <a:endParaRPr lang="ru-RU" altLang="en-US" sz="2400"/>
          </a:p>
          <a:p>
            <a:r>
              <a:rPr lang="ru-RU" altLang="en-US" sz="2400"/>
              <a:t>к труду, к людям разных профессий;</a:t>
            </a:r>
            <a:endParaRPr lang="ru-RU" altLang="en-US" sz="2400"/>
          </a:p>
          <a:p>
            <a:r>
              <a:rPr lang="ru-RU" altLang="en-US" sz="2400"/>
              <a:t>- Воспитывать уважение к людям различных профессий.</a:t>
            </a:r>
            <a:endParaRPr lang="ru-RU" altLang="en-US" sz="2400"/>
          </a:p>
          <a:p>
            <a:r>
              <a:rPr lang="ru-RU" altLang="en-US" sz="2400"/>
              <a:t>Развивающие:</a:t>
            </a:r>
            <a:endParaRPr lang="ru-RU" altLang="en-US" sz="2400"/>
          </a:p>
          <a:p>
            <a:r>
              <a:rPr lang="ru-RU" altLang="en-US" sz="2400"/>
              <a:t>- Развивать коммуникативные способности. Обогащать словарный запас</a:t>
            </a:r>
            <a:endParaRPr lang="ru-RU" altLang="en-US" sz="2400"/>
          </a:p>
          <a:p>
            <a:r>
              <a:rPr lang="ru-RU" altLang="en-US" sz="2400"/>
              <a:t>детей;</a:t>
            </a:r>
            <a:endParaRPr lang="ru-RU" altLang="en-US" sz="2400"/>
          </a:p>
          <a:p>
            <a:r>
              <a:rPr lang="ru-RU" altLang="en-US" sz="2400"/>
              <a:t>- Способствовать развитию познавательных способностей детей, расширению кругозора, развитию активного словаря детей.</a:t>
            </a:r>
            <a:endParaRPr lang="ru-RU" altLang="en-US" sz="2400"/>
          </a:p>
          <a:p>
            <a:r>
              <a:rPr lang="ru-RU" altLang="en-US" sz="2400"/>
              <a:t>Участники проекта: дети подготовительной группы, родители, воспитатели.</a:t>
            </a:r>
            <a:endParaRPr lang="ru-RU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/>
              <a:t>Этапы реализации проекта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72415" y="222885"/>
            <a:ext cx="11646535" cy="6263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 b="1" i="1"/>
              <a:t>Подготовительный этап</a:t>
            </a:r>
            <a:endParaRPr lang="ru-RU" altLang="en-US" sz="3200" b="1" i="1"/>
          </a:p>
          <a:p>
            <a:r>
              <a:rPr lang="ru-RU" altLang="en-US" sz="3200"/>
              <a:t>• изучение материала по теме проекта;</a:t>
            </a:r>
            <a:endParaRPr lang="ru-RU" altLang="en-US" sz="3200"/>
          </a:p>
          <a:p>
            <a:r>
              <a:rPr lang="ru-RU" altLang="en-US" sz="3200"/>
              <a:t>• определение цели и задач, сроков реализации;</a:t>
            </a:r>
            <a:endParaRPr lang="ru-RU" altLang="en-US" sz="3200"/>
          </a:p>
          <a:p>
            <a:r>
              <a:rPr lang="ru-RU" altLang="en-US" sz="3200"/>
              <a:t>• подбор методической литературы, иллюстрированного материала;</a:t>
            </a:r>
            <a:endParaRPr lang="ru-RU" altLang="en-US" sz="3200"/>
          </a:p>
          <a:p>
            <a:r>
              <a:rPr lang="ru-RU" altLang="en-US" sz="3200"/>
              <a:t>• составление перспективного плана мероприятий;</a:t>
            </a:r>
            <a:endParaRPr lang="ru-RU" altLang="en-US" sz="3200"/>
          </a:p>
          <a:p>
            <a:r>
              <a:rPr lang="ru-RU" altLang="en-US" sz="3200"/>
              <a:t>• проведение предварительной работы с родителями;</a:t>
            </a:r>
            <a:endParaRPr lang="ru-RU" altLang="en-US" sz="3200"/>
          </a:p>
          <a:p>
            <a:r>
              <a:rPr lang="ru-RU" altLang="en-US" sz="3200"/>
              <a:t>• подбор дидактических, сюжетных, настольно-печатных игр для познавательной деятельности воспитанников;</a:t>
            </a:r>
            <a:endParaRPr lang="ru-RU" altLang="en-US" sz="3200"/>
          </a:p>
          <a:p>
            <a:r>
              <a:rPr lang="ru-RU" altLang="en-US" sz="3200"/>
              <a:t>• выявление знаний воспитанников о трудовой деятельности их родителей, названии профессий.</a:t>
            </a:r>
            <a:endParaRPr lang="ru-RU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/>
              <a:t>Основной этап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0" y="8255"/>
            <a:ext cx="11355705" cy="848995"/>
          </a:xfrm>
        </p:spPr>
        <p:txBody>
          <a:bodyPr/>
          <a:p>
            <a:r>
              <a:rPr lang="ru-RU" altLang="en-US"/>
              <a:t>1 неделя:</a:t>
            </a:r>
            <a:endParaRPr lang="ru-RU" altLang="en-US"/>
          </a:p>
        </p:txBody>
      </p:sp>
      <p:pic>
        <p:nvPicPr>
          <p:cNvPr id="2" name="Замещающее содержимое 1" descr="2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70" y="3043555"/>
            <a:ext cx="4500245" cy="3814445"/>
          </a:xfrm>
          <a:prstGeom prst="rect">
            <a:avLst/>
          </a:prstGeom>
        </p:spPr>
      </p:pic>
      <p:pic>
        <p:nvPicPr>
          <p:cNvPr id="3" name="Замещающее содержимое 2" descr="25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751445" y="3043555"/>
            <a:ext cx="2860675" cy="3814445"/>
          </a:xfrm>
          <a:prstGeom prst="rect">
            <a:avLst/>
          </a:prstGeom>
        </p:spPr>
      </p:pic>
      <p:sp>
        <p:nvSpPr>
          <p:cNvPr id="26" name="Текстовое поле 25"/>
          <p:cNvSpPr txBox="1"/>
          <p:nvPr/>
        </p:nvSpPr>
        <p:spPr>
          <a:xfrm>
            <a:off x="635" y="754380"/>
            <a:ext cx="5996940" cy="2086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1.Беседа с детьми «Что такое профессии?».</a:t>
            </a:r>
            <a:endParaRPr lang="ru-RU" altLang="en-US"/>
          </a:p>
          <a:p>
            <a:r>
              <a:rPr lang="ru-RU" altLang="en-US"/>
              <a:t>2. Знакомство с разными профессиями.</a:t>
            </a:r>
            <a:endParaRPr lang="ru-RU" altLang="en-US"/>
          </a:p>
          <a:p>
            <a:r>
              <a:rPr lang="ru-RU" altLang="en-US"/>
              <a:t>Рассматривание картинок с изображением людей разных профессий.</a:t>
            </a:r>
            <a:endParaRPr lang="ru-RU" altLang="en-US"/>
          </a:p>
          <a:p>
            <a:r>
              <a:rPr lang="ru-RU" altLang="en-US"/>
              <a:t>3. Чтение художественной литературы: В. В. Маяковский «Кем быть?»</a:t>
            </a:r>
            <a:endParaRPr lang="ru-RU" altLang="en-US"/>
          </a:p>
          <a:p>
            <a:r>
              <a:rPr lang="ru-RU" altLang="en-US"/>
              <a:t>4. Сюжетно-ролевая игра «Стройка».</a:t>
            </a:r>
            <a:endParaRPr lang="ru-RU" altLang="en-US"/>
          </a:p>
          <a:p>
            <a:r>
              <a:rPr lang="ru-RU" altLang="en-US"/>
              <a:t>5. Дидактическая игра «Назови профессию».</a:t>
            </a:r>
            <a:endParaRPr lang="ru-RU" altLang="en-US"/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6435090" y="751840"/>
            <a:ext cx="5756275" cy="2089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6. Стихи и загадки о профессиях.</a:t>
            </a:r>
            <a:endParaRPr lang="ru-RU" altLang="en-US"/>
          </a:p>
          <a:p>
            <a:r>
              <a:rPr lang="ru-RU" altLang="en-US"/>
              <a:t>7. Экскурсия с детьми на кухню. Знакомство с профессией повара.</a:t>
            </a:r>
            <a:endParaRPr lang="ru-RU" altLang="en-US"/>
          </a:p>
          <a:p>
            <a:r>
              <a:rPr lang="ru-RU" altLang="en-US"/>
              <a:t>8. Викторина «Путешествие в мир профессий».</a:t>
            </a:r>
            <a:endParaRPr lang="ru-RU" altLang="en-US"/>
          </a:p>
          <a:p>
            <a:r>
              <a:rPr lang="ru-RU" altLang="en-US"/>
              <a:t>9. Рисование: «Кем я хочу стать».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8479</Words>
  <Application>WPS Presentation</Application>
  <PresentationFormat>宽屏</PresentationFormat>
  <Paragraphs>138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Краткосрочный проект (02.10.23-31.10.23) с детьми 6-7 лет "Все профессии нужны, все профессии важны"</vt:lpstr>
      <vt:lpstr>PowerPoint 演示文稿</vt:lpstr>
      <vt:lpstr>PowerPoint 演示文稿</vt:lpstr>
      <vt:lpstr>PowerPoint 演示文稿</vt:lpstr>
      <vt:lpstr>PowerPoint 演示文稿</vt:lpstr>
      <vt:lpstr>Этапы реализации проекта</vt:lpstr>
      <vt:lpstr>PowerPoint 演示文稿</vt:lpstr>
      <vt:lpstr>Основной этап</vt:lpstr>
      <vt:lpstr>1 неделя:</vt:lpstr>
      <vt:lpstr>2 неделя:</vt:lpstr>
      <vt:lpstr>3 неделя:</vt:lpstr>
      <vt:lpstr>4 неделя: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anton</cp:lastModifiedBy>
  <cp:revision>55</cp:revision>
  <dcterms:created xsi:type="dcterms:W3CDTF">2024-01-13T13:07:00Z</dcterms:created>
  <dcterms:modified xsi:type="dcterms:W3CDTF">2024-01-14T20:07:10Z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1049-12.2.0.13412</vt:lpwstr>
  </property>
  <property fmtid="{D5CDD505-2E9C-101B-9397-08002B2CF9AE}" pid="3" name="ICV">
    <vt:lpwstr>943BF3F252F945E39879261D6EAF2BDB_12</vt:lpwstr>
  </property>
</Properties>
</file>