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72" r:id="rId8"/>
    <p:sldId id="273" r:id="rId9"/>
    <p:sldId id="276" r:id="rId10"/>
    <p:sldId id="261" r:id="rId11"/>
    <p:sldId id="274" r:id="rId12"/>
    <p:sldId id="264" r:id="rId13"/>
    <p:sldId id="275" r:id="rId14"/>
    <p:sldId id="263" r:id="rId15"/>
    <p:sldId id="262" r:id="rId16"/>
    <p:sldId id="277" r:id="rId17"/>
    <p:sldId id="266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0" autoAdjust="0"/>
    <p:restoredTop sz="86432" autoAdjust="0"/>
  </p:normalViewPr>
  <p:slideViewPr>
    <p:cSldViewPr>
      <p:cViewPr varScale="1">
        <p:scale>
          <a:sx n="79" d="100"/>
          <a:sy n="79" d="100"/>
        </p:scale>
        <p:origin x="-14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2468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897" TargetMode="External"/><Relationship Id="rId2" Type="http://schemas.openxmlformats.org/officeDocument/2006/relationships/hyperlink" Target="https://ru.wikipedia.org/wiki/183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s://ru.wikipedia.org/wiki/%D0%A0%D0%BE%D0%BC%D0%B0%D0%BD%D1%82%D0%B8%D0%B7%D0%BC" TargetMode="External"/><Relationship Id="rId4" Type="http://schemas.openxmlformats.org/officeDocument/2006/relationships/hyperlink" Target="https://ru.wikipedia.org/wiki/%D0%9A%D0%BE%D0%BC%D0%BF%D0%BE%D0%B7%D0%B8%D1%82%D0%BE%D1%80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s://en.wikipedia.org/wiki/Composer" TargetMode="External"/><Relationship Id="rId7" Type="http://schemas.openxmlformats.org/officeDocument/2006/relationships/hyperlink" Target="https://en.wikipedia.org/wiki/Richard_Eilenberg" TargetMode="External"/><Relationship Id="rId2" Type="http://schemas.openxmlformats.org/officeDocument/2006/relationships/hyperlink" Target="https://en.wikipedia.org/wiki/Germa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alon_(gathering)" TargetMode="External"/><Relationship Id="rId5" Type="http://schemas.openxmlformats.org/officeDocument/2006/relationships/hyperlink" Target="https://en.wikipedia.org/wiki/Alexander_III_of_Russia" TargetMode="External"/><Relationship Id="rId4" Type="http://schemas.openxmlformats.org/officeDocument/2006/relationships/hyperlink" Target="https://en.wikipedia.org/wiki/Mida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culture.ru/s/s_peterbu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8%D0%B0%D0%BD%D0%B8%D1%81%D1%82" TargetMode="External"/><Relationship Id="rId3" Type="http://schemas.openxmlformats.org/officeDocument/2006/relationships/hyperlink" Target="https://ru.wikipedia.org/wiki/1837_%D0%B3%D0%BE%D0%B4" TargetMode="External"/><Relationship Id="rId7" Type="http://schemas.openxmlformats.org/officeDocument/2006/relationships/hyperlink" Target="https://ru.wikipedia.org/wiki/%D0%9D%D0%BE%D0%BA%D1%82%D1%8E%D1%80%D0%BD" TargetMode="External"/><Relationship Id="rId2" Type="http://schemas.openxmlformats.org/officeDocument/2006/relationships/hyperlink" Target="https://ru.wikipedia.org/wiki/1782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BE%D0%BC%D0%BF%D0%BE%D0%B7%D0%B8%D1%82%D0%BE%D1%80" TargetMode="External"/><Relationship Id="rId11" Type="http://schemas.openxmlformats.org/officeDocument/2006/relationships/image" Target="../media/image9.jpeg"/><Relationship Id="rId5" Type="http://schemas.openxmlformats.org/officeDocument/2006/relationships/hyperlink" Target="https://ru.wikipedia.org/wiki/%D0%98%D1%80%D0%BB%D0%B0%D0%BD%D0%B4%D0%B8%D1%8F" TargetMode="External"/><Relationship Id="rId10" Type="http://schemas.openxmlformats.org/officeDocument/2006/relationships/hyperlink" Target="https://ru.wikipedia.org/wiki/%D0%A0%D0%BE%D1%81%D1%81%D0%B8%D1%8F" TargetMode="External"/><Relationship Id="rId4" Type="http://schemas.openxmlformats.org/officeDocument/2006/relationships/hyperlink" Target="https://ru.wikipedia.org/wiki/%D0%A0%D0%BE%D1%81%D1%81%D0%B8%D0%B9%D1%81%D0%BA%D0%B0%D1%8F_%D0%B8%D0%BC%D0%BF%D0%B5%D1%80%D0%B8%D1%8F" TargetMode="External"/><Relationship Id="rId9" Type="http://schemas.openxmlformats.org/officeDocument/2006/relationships/hyperlink" Target="https://ru.wikipedia.org/wiki/%D0%92%D0%B8%D1%80%D1%82%D1%83%D0%BE%D0%B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culture.ru/persons/8301/sergey-rahmanino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8001056" cy="228601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Музыкальные цитаты о России в творчестве зарубежных композиторов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3643306" y="4286256"/>
            <a:ext cx="5143536" cy="2143140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Выполнила: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Шевченко Ольга Викторовна, учитель музыки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МОАУ «Лицей №6» им. З. Г. </a:t>
            </a:r>
            <a:r>
              <a:rPr lang="ru-RU" sz="2400" b="1" dirty="0" err="1" smtClean="0">
                <a:solidFill>
                  <a:srgbClr val="002060"/>
                </a:solidFill>
              </a:rPr>
              <a:t>Серазетдиновой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 г. Оренбурга, 2024 год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1 команде «Композиторы»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Слушание . И. Штраус. «Прощание с Петербургом»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434023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1) Какие интонации услышали?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ПЕСЕННЫЕ МАРШЕВЫЕ ТАНЦЕВАЛЬНЫЕ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2) Какие муз. инструменты солировали?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СТРУННЫЕ ДУХОВЫЕ УДАРНЫЕ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Ференц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Лист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222" y="785794"/>
            <a:ext cx="9501222" cy="2214578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Великий пианист-виртуоз, композитор и общественный деятель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Ференц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Лист также несколько раз посещал Россию с гастролями (в 1842 и 1848 году) и с тех пор так или иначе активно участвовал в российской музыкальной жизни. Его общение с композиторами «Могучей кучки» во многом повлияло на формирование русской национальной фортепианной и композиторской школы. Среди «русских» сочинений Листа — виртуозные фортепианные транскрипции «Марша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Черномора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из оперы Михаила Глинки «Руслан и Людмила» и романса Александра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Алябьева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«Соловей».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Ольга\Downloads\0-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907815"/>
            <a:ext cx="5214974" cy="3950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Ференц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Лист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686800" cy="5340369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Великий пианист-виртуоз, композитор и общественный деятель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Ференц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Лист также несколько раз посещал Россию с гастролями (в 1842 и 1848 году) и с тех пор так или иначе активно участвовал в российской музыкальной жизни. Его общение с композиторами «Могучей кучки» во многом повлияло на формирование русской национальной фортепианной и композиторской школы. Среди «русских» сочинений Листа — виртуозные фортепианные транскрипции «Марша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Черномора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 из оперы Михаила Глинки «Руслан и Людмила» и романса Александра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Алябьева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«Соловей». </a:t>
            </a:r>
            <a:endParaRPr lang="ru-RU" sz="1800" dirty="0"/>
          </a:p>
        </p:txBody>
      </p:sp>
      <p:pic>
        <p:nvPicPr>
          <p:cNvPr id="7170" name="Picture 2" descr="C:\Users\Ольга\Downloads\082e81e6c77f06a465dea398876c8e6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053950"/>
            <a:ext cx="5357850" cy="3804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54007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Иоганес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Брамс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4643438" cy="4625989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2" tooltip="1833"/>
              </a:rPr>
              <a:t>(1833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 tooltip="1897"/>
              </a:rPr>
              <a:t>1897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 — немецкий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4" tooltip="Композитор"/>
              </a:rPr>
              <a:t>композитор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и пианист, один из центральных представителей эпохи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5" tooltip="Романтизм"/>
              </a:rPr>
              <a:t>романтизма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Ольга\Downloads\c2896ca566473410da3e644eed477bb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1393017"/>
            <a:ext cx="3548071" cy="5322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Иоганес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Брамс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Русская музыка вдохновляла не только композиторов, живших в России, но и тех, кто никогда в ней не был. А в начале 1850-х годов в Германии вышли в свет несколько музыкальных фантазий на русские и цыганские темы для фортепиано в четыре руки, объединенные общим названием «Русский сувенир» («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Souvenir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Russie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что можно также перевести, как «Воспоминание о России») И. Брамса.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3 команде. Слушание И. Брамс. «Русский сувенир»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9001156" cy="4625989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1) Кто исполнитель?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Хор Солист Муз инструмент Оркестр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2) Какие интонации услышали в музыке?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ПЕСЕННЫЕ МАРШЕВЫЕ ТАНЦЕВАЛЬНЫЕ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Рихард</a:t>
            </a:r>
            <a: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Эйленберг</a:t>
            </a:r>
            <a: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222" y="1142984"/>
            <a:ext cx="5214974" cy="5715016"/>
          </a:xfrm>
        </p:spPr>
        <p:txBody>
          <a:bodyPr>
            <a:noAutofit/>
          </a:bodyPr>
          <a:lstStyle/>
          <a:p>
            <a:r>
              <a:rPr lang="ru-RU" sz="1800" dirty="0" smtClean="0"/>
              <a:t> </a:t>
            </a:r>
            <a:r>
              <a:rPr lang="ru-RU" sz="1800" b="1" dirty="0" smtClean="0"/>
              <a:t>(1848 –1927)  </a:t>
            </a:r>
            <a:r>
              <a:rPr lang="ru-RU" sz="1800" b="1" dirty="0" smtClean="0">
                <a:hlinkClick r:id="rId2" tooltip="Немцы"/>
              </a:rPr>
              <a:t>немецки</a:t>
            </a:r>
            <a:r>
              <a:rPr lang="ru-RU" sz="1800" b="1" dirty="0" smtClean="0"/>
              <a:t>й </a:t>
            </a:r>
            <a:r>
              <a:rPr lang="ru-RU" sz="1800" b="1" dirty="0" smtClean="0">
                <a:hlinkClick r:id="rId3" tooltip="Композитор"/>
              </a:rPr>
              <a:t>композитор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Эйленберг</a:t>
            </a:r>
            <a:r>
              <a:rPr lang="ru-RU" sz="1800" b="1" dirty="0" smtClean="0"/>
              <a:t> сочинил марши и танцы для оркестра, гармонии и военной музыки, а также балет </a:t>
            </a:r>
            <a:r>
              <a:rPr lang="ru-RU" sz="1800" b="1" i="1" dirty="0" smtClean="0"/>
              <a:t>"Роза </a:t>
            </a:r>
            <a:r>
              <a:rPr lang="ru-RU" sz="1800" b="1" i="1" dirty="0" err="1" smtClean="0"/>
              <a:t>Шираса</a:t>
            </a:r>
            <a:r>
              <a:rPr lang="ru-RU" sz="1800" b="1" i="1" smtClean="0"/>
              <a:t>«.</a:t>
            </a:r>
            <a:r>
              <a:rPr lang="ru-RU" sz="1800" b="1" dirty="0" smtClean="0"/>
              <a:t> Он также сочинил оперетты </a:t>
            </a:r>
            <a:r>
              <a:rPr lang="ru-RU" sz="1800" b="1" i="1" dirty="0" smtClean="0"/>
              <a:t>Графиня Клико</a:t>
            </a:r>
            <a:r>
              <a:rPr lang="ru-RU" sz="1800" b="1" dirty="0" smtClean="0"/>
              <a:t> (1909), </a:t>
            </a:r>
            <a:r>
              <a:rPr lang="ru-RU" sz="1800" b="1" i="1" dirty="0" smtClean="0"/>
              <a:t>Король </a:t>
            </a:r>
            <a:r>
              <a:rPr lang="ru-RU" sz="1800" b="1" i="1" dirty="0" smtClean="0">
                <a:hlinkClick r:id="rId4" tooltip="Мидас"/>
              </a:rPr>
              <a:t>Мидас</a:t>
            </a:r>
            <a:r>
              <a:rPr lang="ru-RU" sz="1800" b="1" i="1" dirty="0" smtClean="0"/>
              <a:t>,</a:t>
            </a:r>
            <a:r>
              <a:rPr lang="ru-RU" sz="1800" b="1" dirty="0" smtClean="0"/>
              <a:t> </a:t>
            </a:r>
            <a:r>
              <a:rPr lang="ru-RU" sz="1800" b="1" i="1" dirty="0" err="1" smtClean="0"/>
              <a:t>Мариэтта</a:t>
            </a:r>
            <a:r>
              <a:rPr lang="ru-RU" sz="1800" b="1" dirty="0" smtClean="0"/>
              <a:t> и </a:t>
            </a:r>
            <a:r>
              <a:rPr lang="ru-RU" sz="1800" b="1" i="1" dirty="0" smtClean="0"/>
              <a:t>Великий принц</a:t>
            </a:r>
            <a:r>
              <a:rPr lang="ru-RU" sz="1800" b="1" dirty="0" smtClean="0"/>
              <a:t>. Наиболее известной музыкой, которую он сочинил, были его марши, в том числе </a:t>
            </a:r>
            <a:r>
              <a:rPr lang="ru-RU" sz="1800" b="1" i="1" dirty="0" smtClean="0"/>
              <a:t>Коронационный марш</a:t>
            </a:r>
            <a:r>
              <a:rPr lang="ru-RU" sz="1800" b="1" dirty="0" smtClean="0"/>
              <a:t> (для </a:t>
            </a:r>
            <a:r>
              <a:rPr lang="ru-RU" sz="1800" b="1" dirty="0" smtClean="0">
                <a:hlinkClick r:id="rId5" tooltip="Александр III из России"/>
              </a:rPr>
              <a:t>Александра III Российского</a:t>
            </a:r>
            <a:r>
              <a:rPr lang="ru-RU" sz="1800" b="1" dirty="0" smtClean="0"/>
              <a:t>) и </a:t>
            </a:r>
            <a:r>
              <a:rPr lang="ru-RU" sz="1800" b="1" i="1" dirty="0" err="1" smtClean="0"/>
              <a:t>Яничарен-марш</a:t>
            </a:r>
            <a:endParaRPr lang="ru-RU" sz="1800" b="1" dirty="0" smtClean="0"/>
          </a:p>
          <a:p>
            <a:r>
              <a:rPr lang="ru-RU" sz="1800" b="1" dirty="0" smtClean="0"/>
              <a:t>Некоторые из его музыкальных произведений, относящихся к </a:t>
            </a:r>
            <a:r>
              <a:rPr lang="ru-RU" sz="1800" b="1" dirty="0" smtClean="0">
                <a:hlinkClick r:id="rId6" tooltip="Салон (собрание)"/>
              </a:rPr>
              <a:t>салону</a:t>
            </a:r>
            <a:r>
              <a:rPr lang="ru-RU" sz="1800" b="1" dirty="0" smtClean="0"/>
              <a:t> и его развлечениям, были </a:t>
            </a:r>
            <a:r>
              <a:rPr lang="ru-RU" sz="1800" b="1" i="1" dirty="0" smtClean="0"/>
              <a:t>"Петербургская поездка на санях"</a:t>
            </a:r>
            <a:r>
              <a:rPr lang="ru-RU" sz="1800" b="1" dirty="0" smtClean="0"/>
              <a:t>, Соч. 52 и </a:t>
            </a:r>
            <a:r>
              <a:rPr lang="ru-RU" sz="1800" b="1" i="1" dirty="0" smtClean="0"/>
              <a:t>"Мельница в Шварцвальде"</a:t>
            </a:r>
            <a:r>
              <a:rPr lang="ru-RU" sz="1800" b="1" dirty="0" smtClean="0"/>
              <a:t>, соч. 57 (1885).</a:t>
            </a:r>
            <a:r>
              <a:rPr lang="ru-RU" sz="1800" b="1" baseline="30000" dirty="0" smtClean="0">
                <a:hlinkClick r:id="rId7"/>
              </a:rPr>
              <a:t>[1]</a:t>
            </a:r>
            <a:r>
              <a:rPr lang="ru-RU" sz="1800" b="1" dirty="0" smtClean="0"/>
              <a:t> За свою жизнь </a:t>
            </a:r>
            <a:r>
              <a:rPr lang="ru-RU" sz="1800" b="1" dirty="0" err="1" smtClean="0"/>
              <a:t>Эйленберг</a:t>
            </a:r>
            <a:r>
              <a:rPr lang="ru-RU" sz="1800" b="1" dirty="0" smtClean="0"/>
              <a:t> написал 350 композиций, в том числе десять фантазий на мелодии великих мастеров, таких как </a:t>
            </a:r>
            <a:r>
              <a:rPr lang="ru-RU" sz="1800" b="1" i="1" dirty="0" err="1" smtClean="0"/>
              <a:t>Ehrenkränze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der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Tonkunst</a:t>
            </a:r>
            <a:r>
              <a:rPr lang="ru-RU" sz="1800" b="1" dirty="0" smtClean="0"/>
              <a:t>, Соч. 268-277 и </a:t>
            </a:r>
          </a:p>
          <a:p>
            <a:endParaRPr lang="ru-RU" sz="1800" b="1" dirty="0"/>
          </a:p>
        </p:txBody>
      </p:sp>
      <p:pic>
        <p:nvPicPr>
          <p:cNvPr id="9218" name="Picture 2" descr="C:\Users\Ольга\Downloads\eydenbegg (1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1071546"/>
            <a:ext cx="3892708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Задание 2 команде  «И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сполнители»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Рихард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Эйленберг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«Катание …. В Петербурге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2"/>
            <a:ext cx="9144000" cy="471490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1) Какие интонации услышали?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ПЕСЕННЫЕ МАРШЕВЫЕ ТАНЦЕВАЛЬНЫЕ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2) Какое слово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пропущенго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названии? (подсказка в муз. инструментах)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9001156" cy="264318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«Русская душа» на протяжении столетий вдохновляла не только отечественных деятелей культуры. Иностранные музыканты, посетившие нашу страну, посвящали ей свои произведения, а некоторые даже оставались здесь жить.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Ольга\Downloads\118225_55062217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7" y="2285992"/>
            <a:ext cx="3357586" cy="2295368"/>
          </a:xfrm>
          <a:prstGeom prst="rect">
            <a:avLst/>
          </a:prstGeom>
          <a:noFill/>
        </p:spPr>
      </p:pic>
      <p:pic>
        <p:nvPicPr>
          <p:cNvPr id="8195" name="Picture 3" descr="C:\Users\Ольга\Downloads\2836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714884"/>
            <a:ext cx="2500329" cy="1666886"/>
          </a:xfrm>
          <a:prstGeom prst="rect">
            <a:avLst/>
          </a:prstGeom>
          <a:noFill/>
        </p:spPr>
      </p:pic>
      <p:pic>
        <p:nvPicPr>
          <p:cNvPr id="8196" name="Picture 4" descr="C:\Users\Ольга\Downloads\1675496712_gas-kvas-com-p-fonovie-risunki-russkikh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714620"/>
            <a:ext cx="2357454" cy="1473410"/>
          </a:xfrm>
          <a:prstGeom prst="rect">
            <a:avLst/>
          </a:prstGeom>
          <a:noFill/>
        </p:spPr>
      </p:pic>
      <p:pic>
        <p:nvPicPr>
          <p:cNvPr id="8197" name="Picture 5" descr="C:\Users\Ольга\Downloads\219263-bogatyri-zemli-russkoy-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714884"/>
            <a:ext cx="1848530" cy="1714512"/>
          </a:xfrm>
          <a:prstGeom prst="rect">
            <a:avLst/>
          </a:prstGeom>
          <a:noFill/>
        </p:spPr>
      </p:pic>
      <p:pic>
        <p:nvPicPr>
          <p:cNvPr id="8198" name="Picture 6" descr="C:\Users\Ольга\Downloads\1674451792_gas-kvas-com-p-russkie-narodnie-risunki-uzori-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2428868"/>
            <a:ext cx="2428860" cy="2062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Итальянцы в России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714356"/>
            <a:ext cx="9358346" cy="150019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История успеха заезжих музыкантов началась в России с итальянской оперы. Итальянские оперные труппы стали приезжать в Россию еще в 1730-е годы, В 1736 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годуими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была представлена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Санкт-Петербурге​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 опера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«Сила любви и ненависти»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льга\Downloads\25cf3abeb2983107523f37119c76b0d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711793"/>
            <a:ext cx="6643734" cy="4146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САВЕРИО ДЖУЗЕППЕ МЕРКАНДАТЕ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643050"/>
            <a:ext cx="5572132" cy="50006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(1795-1870)(Италия)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Русское рондо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Итальянский композитор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сочинял в основном оперы. Огромной популярностью пользуется одна из частей его ми минорного концерта для флейты – знаменитое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 «Русское рондо».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Ольга\Downloads\scale_1200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3400432" cy="500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141763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Джон </a:t>
            </a:r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Фильд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222" y="1142984"/>
            <a:ext cx="5429288" cy="557216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(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2" tooltip="1782 год"/>
              </a:rPr>
              <a:t>1782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 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3" tooltip="1837 год"/>
              </a:rPr>
              <a:t>1837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 —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4" tooltip="Российская империя"/>
              </a:rPr>
              <a:t>русский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5" tooltip="Ирландия"/>
              </a:rPr>
              <a:t>ирландский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6" tooltip="Композитор"/>
              </a:rPr>
              <a:t>композитор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основоположник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7" tooltip="Ноктюрн"/>
              </a:rPr>
              <a:t>ноктюрна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Славился как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8" tooltip="Пианист"/>
              </a:rPr>
              <a:t>пианист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9" tooltip="Виртуоз"/>
              </a:rPr>
              <a:t>виртуоз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и как авторитетный педагог. Большую часть жизни провёл в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10" tooltip="Россия"/>
              </a:rPr>
              <a:t>России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В те годы он совершал европейское турне со своим учителем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Муцио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Клементи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Оказанный ему радушный прием и высокие гонорары повлияли на решение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Фильда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задержаться на некоторое время в России. Он так и остался здесь до конца своих дней, лишь изредка выезжая на гастроли по Европе.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Ольга\Downloads\Джон-Фильд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0627" y="1357298"/>
            <a:ext cx="4096925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71435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Джон </a:t>
            </a:r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Фильд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714356"/>
            <a:ext cx="9358346" cy="2286017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Среди его учеников — Михаил Глинка, знаменитый пианист-виртуоз Александр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Дюбюк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автор популярных романсов Александр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Гурилев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известный оперный композитор Алексей Верстовский и другие, а также многие состоятельные любители музыки, в частности дед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Сергея Рахманинова​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Аркадий Александрович. В своем творчестве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Фильд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не мог не затронуть русскую тематику. Его вариации на темы русских народных песен («Во саду ли, в огороде», «Камаринская» и другие) по части композиционных приемов во многом предвосхитили «Камаринскую» Глинки и другие сочинения русских композиторов в этом жанре.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Ольга\Downloads\2019_CKS_17199_0097_000(sir_william_quiller_orchardson_ra_hrsa_falling_on_deaf_ears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357562"/>
            <a:ext cx="5357850" cy="3361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01080" cy="42862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Иоганн Штраус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28660" y="642918"/>
            <a:ext cx="9572660" cy="192882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Австрийский композитор Иоганн Штраус — младший приехал в Россию в 1856 году, соблазнившись баснословным гонораром в 22 тысячи рублей за сезон. Его пригласили дирижировать летними концертами в вокзале города Павловска, недалеко от Санкт-Петербурга. За десять лет работы Штрауса в Павловске этот городок стал центром столичной концертной жизни, а здание вокзала, в котором раньше просто обедали под музыку в ожидании поезда, превратилось в концертный зал, куда люди специально приезжали из Петербурга послушать лучшие сочинения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Ольга\Downloads\001vystupleniya-v-peterburge-ioganna-shtrau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143248"/>
            <a:ext cx="5961346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Иоганн Штраус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Причиной разрыва отношений Штрауса с Россией стала несчастная любовь к русской девушке Ольге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Смирнитской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Родители потенциальной невесты безжалостно отвергли предложение руки и сердца композитора, и вскоре он покинул страну. В память о России Штраус написал, в частности, польку «Ольга» и вальс «Прощание с Петербургом».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в командах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1команда-1 ряд- «Композиторы»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команда-2 ряд- «Исполнители»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команда-3 ряд- «Критики»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130</TotalTime>
  <Words>257</Words>
  <Application>Microsoft Office PowerPoint</Application>
  <PresentationFormat>Экран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Музыкальные цитаты о России в творчестве зарубежных композиторов</vt:lpstr>
      <vt:lpstr>Слайд 2</vt:lpstr>
      <vt:lpstr>Итальянцы в России</vt:lpstr>
      <vt:lpstr>САВЕРИО ДЖУЗЕППЕ МЕРКАНДАТЕ</vt:lpstr>
      <vt:lpstr>Джон Фильд</vt:lpstr>
      <vt:lpstr>Джон Фильд</vt:lpstr>
      <vt:lpstr>Иоганн Штраус</vt:lpstr>
      <vt:lpstr>Иоганн Штраус</vt:lpstr>
      <vt:lpstr>Игра в командах</vt:lpstr>
      <vt:lpstr>Задание 1 команде «Композиторы» Слушание . И. Штраус. «Прощание с Петербургом»</vt:lpstr>
      <vt:lpstr>Ференц Лист</vt:lpstr>
      <vt:lpstr>Ференц Лист</vt:lpstr>
      <vt:lpstr>Слайд 13</vt:lpstr>
      <vt:lpstr>Иоганес Брамс</vt:lpstr>
      <vt:lpstr>Иоганес Брамс</vt:lpstr>
      <vt:lpstr>Задание 3 команде. Слушание И. Брамс. «Русский сувенир»</vt:lpstr>
      <vt:lpstr>Рихард Эйленберг  .</vt:lpstr>
      <vt:lpstr>Задание 2 команде  «Исполнители» Рихард Эйленберг. «Катание …. В Петербурге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в музыке зарубежных композиторов</dc:title>
  <dc:creator>Ольга</dc:creator>
  <cp:lastModifiedBy>Ольга</cp:lastModifiedBy>
  <cp:revision>46</cp:revision>
  <dcterms:created xsi:type="dcterms:W3CDTF">2024-02-06T13:11:27Z</dcterms:created>
  <dcterms:modified xsi:type="dcterms:W3CDTF">2024-02-16T16:05:48Z</dcterms:modified>
</cp:coreProperties>
</file>