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64" r:id="rId5"/>
    <p:sldId id="263" r:id="rId6"/>
    <p:sldId id="261" r:id="rId7"/>
    <p:sldId id="268" r:id="rId8"/>
    <p:sldId id="269" r:id="rId9"/>
    <p:sldId id="265" r:id="rId10"/>
    <p:sldId id="274" r:id="rId11"/>
    <p:sldId id="270" r:id="rId12"/>
    <p:sldId id="262" r:id="rId13"/>
    <p:sldId id="271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7BA5-6CDA-4198-AB28-11CCDA5E227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0122FA-9D22-471B-9651-160DAB8D2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7BA5-6CDA-4198-AB28-11CCDA5E227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22FA-9D22-471B-9651-160DAB8D2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7BA5-6CDA-4198-AB28-11CCDA5E227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22FA-9D22-471B-9651-160DAB8D2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7BA5-6CDA-4198-AB28-11CCDA5E227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0122FA-9D22-471B-9651-160DAB8D2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7BA5-6CDA-4198-AB28-11CCDA5E227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22FA-9D22-471B-9651-160DAB8D26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7BA5-6CDA-4198-AB28-11CCDA5E227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22FA-9D22-471B-9651-160DAB8D2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7BA5-6CDA-4198-AB28-11CCDA5E227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0122FA-9D22-471B-9651-160DAB8D26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7BA5-6CDA-4198-AB28-11CCDA5E227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22FA-9D22-471B-9651-160DAB8D2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7BA5-6CDA-4198-AB28-11CCDA5E227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22FA-9D22-471B-9651-160DAB8D2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7BA5-6CDA-4198-AB28-11CCDA5E227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22FA-9D22-471B-9651-160DAB8D26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7BA5-6CDA-4198-AB28-11CCDA5E227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122FA-9D22-471B-9651-160DAB8D26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ED7BA5-6CDA-4198-AB28-11CCDA5E2272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0122FA-9D22-471B-9651-160DAB8D26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3714752"/>
            <a:ext cx="5838836" cy="236103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Выполнила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: </a:t>
            </a:r>
            <a:b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Шевченко Ольга Викторовна, </a:t>
            </a:r>
            <a:b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учитель музыки МОАУ №6» </a:t>
            </a:r>
            <a:b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г. Оренбурга</a:t>
            </a:r>
            <a:b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2024 год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714356"/>
            <a:ext cx="8267728" cy="207170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Балет П. И. Чаковского «Спящая красавица»</a:t>
            </a:r>
            <a:endParaRPr lang="ru-RU" sz="5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2" y="1268760"/>
          <a:ext cx="6768752" cy="3960440"/>
        </p:xfrm>
        <a:graphic>
          <a:graphicData uri="http://schemas.openxmlformats.org/drawingml/2006/table">
            <a:tbl>
              <a:tblPr/>
              <a:tblGrid>
                <a:gridCol w="3360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7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011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FF00"/>
                          </a:solidFill>
                        </a:rPr>
                        <a:t>Сердито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Напевно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11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FF00"/>
                          </a:solidFill>
                        </a:rPr>
                        <a:t>Резко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Мелодично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011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FF00"/>
                          </a:solidFill>
                        </a:rPr>
                        <a:t>Грубо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Светло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011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FF00"/>
                          </a:solidFill>
                        </a:rPr>
                        <a:t>Страшно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Спокойно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537611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Контраст</a:t>
            </a:r>
            <a:r>
              <a:rPr lang="ru-RU" sz="3200" b="1" dirty="0" smtClean="0"/>
              <a:t> </a:t>
            </a:r>
            <a:r>
              <a:rPr lang="ru-RU" sz="3200" dirty="0" smtClean="0"/>
              <a:t>— </a:t>
            </a:r>
            <a:r>
              <a:rPr lang="ru-RU" sz="3200" b="1" dirty="0" smtClean="0">
                <a:solidFill>
                  <a:schemeClr val="bg1"/>
                </a:solidFill>
              </a:rPr>
              <a:t>сопоставление в музыке двух разнохарактерных приемов.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591071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Тема Феи Сирени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276" y="548680"/>
            <a:ext cx="343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Тема Феи </a:t>
            </a:r>
            <a:r>
              <a:rPr lang="uk-UA" sz="2800" b="1" dirty="0" smtClean="0"/>
              <a:t>Карабос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31394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ИГРА- «кастинг» Танцовщиков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роли героев балета 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14554"/>
            <a:ext cx="4214810" cy="41100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Придумать танцевальные движения  к музыке феи Сирени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7de65dbb95b114120f2946fdd686e7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143116"/>
            <a:ext cx="4540612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2" y="1268760"/>
          <a:ext cx="6169888" cy="3960440"/>
        </p:xfrm>
        <a:graphic>
          <a:graphicData uri="http://schemas.openxmlformats.org/drawingml/2006/table">
            <a:tbl>
              <a:tblPr/>
              <a:tblGrid>
                <a:gridCol w="6169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9011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solidFill>
                            <a:srgbClr val="FFFF00"/>
                          </a:solidFill>
                        </a:rPr>
                        <a:t>Сердито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11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solidFill>
                            <a:srgbClr val="FFFF00"/>
                          </a:solidFill>
                        </a:rPr>
                        <a:t>Резко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011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solidFill>
                            <a:srgbClr val="FFFF00"/>
                          </a:solidFill>
                        </a:rPr>
                        <a:t>Грубо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011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solidFill>
                            <a:srgbClr val="FFFF00"/>
                          </a:solidFill>
                        </a:rPr>
                        <a:t>Страшно</a:t>
                      </a: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537611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276" y="548680"/>
            <a:ext cx="643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Тема Феи </a:t>
            </a:r>
            <a:r>
              <a:rPr lang="uk-UA" sz="2800" b="1" dirty="0" smtClean="0"/>
              <a:t>Карабос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Творческое задание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634442" cy="508001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Придумать танцевальные движения феи </a:t>
            </a:r>
            <a:r>
              <a:rPr lang="ru-RU" sz="4000" b="1" dirty="0" err="1" smtClean="0">
                <a:solidFill>
                  <a:srgbClr val="FFFF00"/>
                </a:solidFill>
              </a:rPr>
              <a:t>Карабос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rcRect r="7476" b="-1799"/>
          <a:stretch>
            <a:fillRect/>
          </a:stretch>
        </p:blipFill>
        <p:spPr>
          <a:xfrm>
            <a:off x="1142976" y="2500306"/>
            <a:ext cx="6715172" cy="415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eeping_Beaut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15" y="1341248"/>
            <a:ext cx="8964981" cy="43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СЦЕНА  НА  БАЛУ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86074"/>
            <a:ext cx="8856984" cy="5606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ru-RU" sz="2400" b="1" dirty="0" smtClean="0"/>
              <a:t>1. Верите ли вы, что музыку балета «Спящая красавица» написал Сергей Прокофьев?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ru-RU" sz="2400" b="1" dirty="0" smtClean="0"/>
              <a:t>2. Верите ли вы, что в балете все артисты поют?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ru-RU" sz="2400" b="1" dirty="0" smtClean="0"/>
              <a:t>3. Верители ли вы, что злую колдунью зовут </a:t>
            </a:r>
            <a:r>
              <a:rPr lang="ru-RU" sz="2400" b="1" dirty="0" err="1" smtClean="0"/>
              <a:t>Карабос</a:t>
            </a:r>
            <a:r>
              <a:rPr lang="ru-RU" sz="2400" b="1" dirty="0" smtClean="0"/>
              <a:t>?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ru-RU" sz="2400" b="1" dirty="0" smtClean="0"/>
              <a:t>4. Верите ли вы, что балет объединяет музыку, живопись и марш?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ru-RU" sz="2400" b="1" dirty="0" smtClean="0"/>
              <a:t>5. Верите ли вы, что композитор написал балет на сюжет сказки Шарля Перро?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ru-RU" sz="2400" b="1" dirty="0" smtClean="0"/>
              <a:t>6. Верите ли вы, что главные события в этой сказке происходят  на балу?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ru-RU" sz="2400" b="1" dirty="0" smtClean="0"/>
              <a:t>7. Верит ли вы что контрастные образы в этом балете характеризую добро и зло?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16632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Игра «Верю - не верю»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щелкунч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1656184" cy="4361260"/>
          </a:xfrm>
          <a:prstGeom prst="rect">
            <a:avLst/>
          </a:prstGeom>
        </p:spPr>
      </p:pic>
      <p:pic>
        <p:nvPicPr>
          <p:cNvPr id="4" name="Содержимое 5" descr="щелкунчик 3.jpg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714488"/>
            <a:ext cx="602759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285728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cs typeface="Times New Roman" pitchFamily="18" charset="0"/>
              </a:rPr>
              <a:t>Назовите балет композитора?</a:t>
            </a:r>
            <a:endParaRPr lang="ru-RU" sz="44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lgPJZOUcAIMfY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285992"/>
            <a:ext cx="6961793" cy="3643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357166"/>
            <a:ext cx="6533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cs typeface="Times New Roman" pitchFamily="18" charset="0"/>
              </a:rPr>
              <a:t>Назовите балет композитора?</a:t>
            </a:r>
            <a:endParaRPr lang="ru-RU" sz="44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5" name="Picture 2" descr="https://avatars.mds.yandex.net/get-zen_doc/1641332/pub_5d72bc06aad43600adac70be_5d72bed1ecfb8000ae53e718/scale_1200"/>
          <p:cNvPicPr>
            <a:picLocks noChangeAspect="1" noChangeArrowheads="1"/>
          </p:cNvPicPr>
          <p:nvPr/>
        </p:nvPicPr>
        <p:blipFill>
          <a:blip r:embed="rId3" cstate="print"/>
          <a:srcRect l="6780" t="2715" r="6780" b="4986"/>
          <a:stretch>
            <a:fillRect/>
          </a:stretch>
        </p:blipFill>
        <p:spPr bwMode="auto">
          <a:xfrm>
            <a:off x="214283" y="142852"/>
            <a:ext cx="1714512" cy="2286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4px-Charles_Perrault_dé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449" y="1052736"/>
            <a:ext cx="4255532" cy="4752528"/>
          </a:xfrm>
          <a:prstGeom prst="rect">
            <a:avLst/>
          </a:prstGeom>
        </p:spPr>
      </p:pic>
      <p:pic>
        <p:nvPicPr>
          <p:cNvPr id="3" name="Рисунок 2" descr="75e022d227a2080a7bb04722af18e2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4917" y="1052736"/>
            <a:ext cx="3622429" cy="4819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Шарль Перро (1628-1703) 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62181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1697 год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949280"/>
            <a:ext cx="4205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Сборник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«Сказки матушки Гусыни»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5" y="4581525"/>
            <a:ext cx="5796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124075" y="6308725"/>
            <a:ext cx="4105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г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548680"/>
            <a:ext cx="9180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cs typeface="Times New Roman" pitchFamily="18" charset="0"/>
              </a:rPr>
              <a:t>П. И. Чайковский.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cs typeface="Times New Roman" pitchFamily="18" charset="0"/>
              </a:rPr>
              <a:t>Балет «Спящая красавица» </a:t>
            </a:r>
          </a:p>
          <a:p>
            <a:pPr algn="ctr"/>
            <a:endParaRPr lang="ru-RU" sz="5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882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Балет «Спящая красавица»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mzc5VI8tS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4370109" cy="4161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3438" y="1643050"/>
            <a:ext cx="428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Главные действующие лица балета: король </a:t>
            </a:r>
            <a:r>
              <a:rPr lang="ru-RU" sz="2800" b="1" dirty="0" err="1" smtClean="0">
                <a:solidFill>
                  <a:srgbClr val="002060"/>
                </a:solidFill>
              </a:rPr>
              <a:t>Флорестан</a:t>
            </a:r>
            <a:r>
              <a:rPr lang="ru-RU" sz="2800" b="1" dirty="0" smtClean="0">
                <a:solidFill>
                  <a:srgbClr val="002060"/>
                </a:solidFill>
              </a:rPr>
              <a:t>, королева, принцесса Аврора; семь фей: Сирень, </a:t>
            </a:r>
            <a:r>
              <a:rPr lang="ru-RU" sz="2800" b="1" dirty="0" err="1" smtClean="0">
                <a:solidFill>
                  <a:srgbClr val="002060"/>
                </a:solidFill>
              </a:rPr>
              <a:t>Кандид</a:t>
            </a:r>
            <a:r>
              <a:rPr lang="ru-RU" sz="2800" b="1" dirty="0" smtClean="0">
                <a:solidFill>
                  <a:srgbClr val="002060"/>
                </a:solidFill>
              </a:rPr>
              <a:t> (Искренность), </a:t>
            </a:r>
            <a:r>
              <a:rPr lang="ru-RU" sz="2800" b="1" dirty="0" err="1" smtClean="0">
                <a:solidFill>
                  <a:srgbClr val="002060"/>
                </a:solidFill>
              </a:rPr>
              <a:t>Флёр-де-Фарин</a:t>
            </a:r>
            <a:r>
              <a:rPr lang="ru-RU" sz="2800" b="1" dirty="0" smtClean="0">
                <a:solidFill>
                  <a:srgbClr val="002060"/>
                </a:solidFill>
              </a:rPr>
              <a:t> (Цветущие колосья), Хлебная Крошка, Канарейка, </a:t>
            </a:r>
            <a:r>
              <a:rPr lang="ru-RU" sz="2800" b="1" dirty="0" err="1" smtClean="0">
                <a:solidFill>
                  <a:srgbClr val="002060"/>
                </a:solidFill>
              </a:rPr>
              <a:t>Виолант</a:t>
            </a:r>
            <a:r>
              <a:rPr lang="ru-RU" sz="2800" b="1" dirty="0" smtClean="0">
                <a:solidFill>
                  <a:srgbClr val="002060"/>
                </a:solidFill>
              </a:rPr>
              <a:t> (Страсть) и </a:t>
            </a:r>
            <a:r>
              <a:rPr lang="ru-RU" sz="2800" b="1" dirty="0" err="1" smtClean="0">
                <a:solidFill>
                  <a:srgbClr val="002060"/>
                </a:solidFill>
              </a:rPr>
              <a:t>Карабос</a:t>
            </a:r>
            <a:r>
              <a:rPr lang="ru-RU" sz="2800" b="1" dirty="0" smtClean="0">
                <a:solidFill>
                  <a:srgbClr val="002060"/>
                </a:solidFill>
              </a:rPr>
              <a:t>; принц Дезире.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00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Интродукция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1) Род короткой оперной или балетной увертюры, а также оркестровое вступление к отдельному акту оперы.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2) Вокальный ансамбль или хоровая сцена в опере, непосредственно следующая за увертюрой и открывающая собой первое действие оперы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Слушание.  Интродукция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064896" cy="437931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1)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О каких события, радостных или драматических расскажет музыка 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2) Каких героев (по характеру) она  нарисовала?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3)  Сколько их?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1  2  3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е феи.JPG"/>
          <p:cNvPicPr>
            <a:picLocks noChangeAspect="1"/>
          </p:cNvPicPr>
          <p:nvPr/>
        </p:nvPicPr>
        <p:blipFill>
          <a:blip r:embed="rId2" cstate="print"/>
          <a:srcRect r="-149" b="1538"/>
          <a:stretch>
            <a:fillRect/>
          </a:stretch>
        </p:blipFill>
        <p:spPr>
          <a:xfrm>
            <a:off x="1115616" y="1102097"/>
            <a:ext cx="6840760" cy="561293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mtClean="0">
                <a:solidFill>
                  <a:srgbClr val="002060"/>
                </a:solidFill>
              </a:rPr>
              <a:t>ФЕЯ КАРАБОС </a:t>
            </a:r>
            <a:r>
              <a:rPr lang="ru-RU" sz="4400" b="1" dirty="0" smtClean="0">
                <a:solidFill>
                  <a:srgbClr val="002060"/>
                </a:solidFill>
              </a:rPr>
              <a:t>И ФЕЯ СИРЕНИ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319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Выполнила :  Шевченко Ольга Викторовна,  учитель музыки МОАУ №6»  г. Оренбурга 2024 год</vt:lpstr>
      <vt:lpstr>Слайд 2</vt:lpstr>
      <vt:lpstr>Слайд 3</vt:lpstr>
      <vt:lpstr>Слайд 4</vt:lpstr>
      <vt:lpstr>Слайд 5</vt:lpstr>
      <vt:lpstr>Слайд 6</vt:lpstr>
      <vt:lpstr>Интродукция</vt:lpstr>
      <vt:lpstr>Слушание.  Интродукция</vt:lpstr>
      <vt:lpstr>Слайд 9</vt:lpstr>
      <vt:lpstr>Слайд 10</vt:lpstr>
      <vt:lpstr>ИГРА- «кастинг» Танцовщиков  на роли героев балета  </vt:lpstr>
      <vt:lpstr>Слайд 12</vt:lpstr>
      <vt:lpstr>Творческое задание</vt:lpstr>
      <vt:lpstr>Слайд 14</vt:lpstr>
      <vt:lpstr>Слайд 15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Ольга</cp:lastModifiedBy>
  <cp:revision>68</cp:revision>
  <dcterms:created xsi:type="dcterms:W3CDTF">2010-03-10T20:24:10Z</dcterms:created>
  <dcterms:modified xsi:type="dcterms:W3CDTF">2024-02-16T16:11:13Z</dcterms:modified>
</cp:coreProperties>
</file>