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95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4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1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1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2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0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7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7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8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7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2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8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6B74-C087-4F95-B6A3-C4B9B1E5D9FA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54D94B-0AFE-4462-B463-B9273C97B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065" y="746976"/>
            <a:ext cx="10036935" cy="451082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образовательных практик, применяемых для развития функциональной грамотности на уроках английского языка.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71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492424" cy="1550989"/>
          </a:xfrm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Глобальные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Глобальные компетенции – это способность человека критически рассматривать с различных точек зрения проблемы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глобального характера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межкультурного взаимодействия.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62938"/>
          </a:xfrm>
        </p:spPr>
        <p:txBody>
          <a:bodyPr>
            <a:normAutofit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по данным темам могут быть направлены одновременно  на развитие глобальной компетенции и креативного мышления. Примеры таких заданий: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Сравнить страны между собой по предложенным критериям.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Выбрать наиболее понравившуюся страну и объяснить, почему выбор именно такой.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Выбрать страну, описание которой не предложено в учебнике и сделать ее презентацию перед классом.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29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17323" r="32308" b="10198"/>
          <a:stretch/>
        </p:blipFill>
        <p:spPr bwMode="auto">
          <a:xfrm>
            <a:off x="1385671" y="193184"/>
            <a:ext cx="7500751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74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704823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sz="27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br>
              <a:rPr lang="ru-RU" sz="27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Заключение.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проведения данного анализа УМК на предмет развития с его помощью функциональной грамотности у учащихся на уроках английского языка, мною был сделан следующий вывод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каждом уроке происходит развитие читательской грамотности, к которой можно прибавить развитие любого навыка из составляющих функциональной грамотности в зависимости от изучаемой темы. 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3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Современность требует от человека достаточно большой набор  грамотностей :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Объект 3" descr="https://iyazyki.prosv.ru/wp-content/uploads/2023/03/%D0%9C%D0%B8%D0%BB%D1%8F%D0%BA%D0%BE%D0%B2%D0%B0-%D0%92%D0%92_6-1024x769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940158"/>
            <a:ext cx="8693240" cy="576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00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046215" cy="6010142"/>
          </a:xfrm>
        </p:spPr>
        <p:txBody>
          <a:bodyPr>
            <a:normAutofit/>
          </a:bodyPr>
          <a:lstStyle/>
          <a:p>
            <a:pPr indent="450215">
              <a:spcAft>
                <a:spcPts val="0"/>
              </a:spcAft>
            </a:pP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Читательская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</a:t>
            </a:r>
            <a:r>
              <a:rPr lang="ru-RU" sz="2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обеспечения максимального развития данного навыка необходимо научить детей во время чтения определять ситуацию и цель чтения.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 бывают: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– обучение.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чтение учебника, статьи.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Личные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– личная.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чтение любимой книги, ведение и чтение своего дневника.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Общественные.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социализация.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правила, документы, форумы.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Деловые.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выполнение конкретного дела.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инструкции, рецепты, объявления.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70" y="6001555"/>
            <a:ext cx="8707332" cy="61818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8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Autofit/>
          </a:bodyPr>
          <a:lstStyle/>
          <a:p>
            <a:pPr indent="450215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 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максимально качественно можно обеспечить развитие данного навыка, является чтение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комикса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t="20284" r="17308" b="8603"/>
          <a:stretch/>
        </p:blipFill>
        <p:spPr bwMode="auto">
          <a:xfrm>
            <a:off x="180304" y="862885"/>
            <a:ext cx="10277341" cy="5885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161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582" y="270457"/>
            <a:ext cx="8166419" cy="5770906"/>
          </a:xfrm>
        </p:spPr>
        <p:txBody>
          <a:bodyPr>
            <a:normAutofit lnSpcReduction="10000"/>
          </a:bodyPr>
          <a:lstStyle/>
          <a:p>
            <a:pPr indent="450215" algn="ctr"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Естественнонаучная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</a:t>
            </a:r>
          </a:p>
          <a:p>
            <a:pPr indent="450215" algn="ctr">
              <a:lnSpc>
                <a:spcPct val="110000"/>
              </a:lnSpc>
              <a:spcBef>
                <a:spcPts val="0"/>
              </a:spcBef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способность человека осваивать и использовать естественнонаучные знания для распознавания и постановки вопросов, для освоения новых знаний и объяснения естественнонаучных явлений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0000"/>
              </a:lnSpc>
              <a:spcBef>
                <a:spcPts val="0"/>
              </a:spcBef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данных навыков на уроках английского языка можно применять методику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которая подразумевает, что любой школьный предмет может проходить на английском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языке 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пример,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 уровне есть темы, изучающие животных, их среду обитания, особенности развития и другую информацию.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7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1668"/>
            <a:ext cx="8596668" cy="734095"/>
          </a:xfrm>
        </p:spPr>
        <p:txBody>
          <a:bodyPr>
            <a:normAutofit fontScale="90000"/>
          </a:bodyPr>
          <a:lstStyle/>
          <a:p>
            <a:pPr marL="342900" lvl="0" indent="450215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пример, на каждом уровне есть темы, изучающие животных, их среду обитания, особенности развития и другую информацию.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12" y="969188"/>
            <a:ext cx="9251102" cy="58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1" y="103031"/>
            <a:ext cx="9903853" cy="1827369"/>
          </a:xfrm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интересного задания на развитие естественно-научного навыка можно предложить детям нарисовать пищевую цепь, подписав названия на английском или изучить виды животных, которые водятся только в англоговорящих странах.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1103" y="1271946"/>
            <a:ext cx="5441843" cy="5581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85" y="1838614"/>
            <a:ext cx="4527818" cy="40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" y="360609"/>
            <a:ext cx="9762186" cy="5680754"/>
          </a:xfrm>
        </p:spPr>
        <p:txBody>
          <a:bodyPr>
            <a:noAutofit/>
          </a:bodyPr>
          <a:lstStyle/>
          <a:p>
            <a:pPr indent="450215" algn="ctr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и финансовая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</a:t>
            </a:r>
          </a:p>
          <a:p>
            <a:pPr indent="450215" algn="ctr">
              <a:spcBef>
                <a:spcPts val="0"/>
              </a:spcBef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грамотность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способность индивидуума формулировать, применять и интерпретировать математику в разнообразных контекстах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spcBef>
                <a:spcPts val="0"/>
              </a:spcBef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знание и понимание финансовых терминов, понятий и финансовых рисков, а также навыки, мотивацию и уверенность, необходимые для принятии эффективных решений в разнообразных финансовых ситуациях.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12" y="4098217"/>
            <a:ext cx="6264030" cy="275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4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3183"/>
            <a:ext cx="8596668" cy="2537138"/>
          </a:xfrm>
        </p:spPr>
        <p:txBody>
          <a:bodyPr/>
          <a:lstStyle/>
          <a:p>
            <a:pPr marL="342900" lvl="0" indent="450215">
              <a:spcBef>
                <a:spcPts val="0"/>
              </a:spcBef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Креативное мышление .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92429"/>
            <a:ext cx="8596668" cy="5448934"/>
          </a:xfrm>
        </p:spPr>
        <p:txBody>
          <a:bodyPr/>
          <a:lstStyle/>
          <a:p>
            <a:pPr indent="450215"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функциональной грамотности подразумевает развитие у школьников такой компетенции, как креативное мышление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этого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предложены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сценарии комиксов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праздников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1" y="2215167"/>
            <a:ext cx="6014743" cy="4174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334" y="2215168"/>
            <a:ext cx="6051666" cy="32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9427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308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Примеры образовательных практик, применяемых для развития функциональной грамотности на уроках английского языка. </vt:lpstr>
      <vt:lpstr>Современность требует от человека достаточно большой набор  грамотностей : </vt:lpstr>
      <vt:lpstr>                Читательская грамотность Для обеспечения максимального развития данного навыка необходимо научить детей во время чтения определять ситуацию и цель чтения. Ситуации бывают: Учебные.  Цель – обучение.  Примеры: чтение учебника, статьи. Личные.  Цель – личная.  Примеры – чтение любимой книги, ведение и чтение своего дневника. Общественные.  Цель – социализация.  Примеры: правила, документы, форумы. Деловые.  Цель – выполнение конкретного дела.  Примеры: инструкции, рецепты, объявления. </vt:lpstr>
      <vt:lpstr>Одним из заданий , где максимально качественно можно обеспечить развитие данного навыка, является чтение комикса</vt:lpstr>
      <vt:lpstr>Презентация PowerPoint</vt:lpstr>
      <vt:lpstr>Как пример, на каждом уровне есть темы, изучающие животных, их среду обитания, особенности развития и другую информацию. </vt:lpstr>
      <vt:lpstr>В качестве интересного задания на развитие естественно-научного навыка можно предложить детям нарисовать пищевую цепь, подписав названия на английском или изучить виды животных, которые водятся только в англоговорящих странах.</vt:lpstr>
      <vt:lpstr>Презентация PowerPoint</vt:lpstr>
      <vt:lpstr>                  Креативное мышление . </vt:lpstr>
      <vt:lpstr>                Глобальные компетенции Глобальные компетенции – это способность человека критически рассматривать с различных точек зрения проблемы глобального характера и межкультурного взаимодействия. </vt:lpstr>
      <vt:lpstr>Презентация PowerPoint</vt:lpstr>
      <vt:lpstr>                                                                                Заключение.        В ходе проведения данного анализа УМК на предмет развития с его помощью функциональной грамотности у учащихся на уроках английского языка, мною был сделан следующий вывод:        на каждом уроке происходит развитие читательской грамотности, к которой можно прибавить развитие любого навыка из составляющих функциональной грамотности в зависимости от изучаемой темы.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Примеры образовательных практик, применяемых для развития функциональной грамотности на уроках английского языка.</dc:title>
  <dc:creator>User</dc:creator>
  <cp:lastModifiedBy>User</cp:lastModifiedBy>
  <cp:revision>7</cp:revision>
  <dcterms:created xsi:type="dcterms:W3CDTF">2024-02-18T09:25:16Z</dcterms:created>
  <dcterms:modified xsi:type="dcterms:W3CDTF">2024-02-22T16:48:07Z</dcterms:modified>
</cp:coreProperties>
</file>