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72" r:id="rId4"/>
    <p:sldId id="257" r:id="rId5"/>
    <p:sldId id="283" r:id="rId6"/>
    <p:sldId id="258" r:id="rId7"/>
    <p:sldId id="259" r:id="rId8"/>
    <p:sldId id="271" r:id="rId9"/>
    <p:sldId id="28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9D001-89F5-40D1-97CE-1BCDD8A0965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3B1F-F5E5-450C-8B73-481BC7A0A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Граттаж</a:t>
            </a:r>
            <a:r>
              <a:rPr lang="ru-RU" dirty="0" smtClean="0"/>
              <a:t> (от французского </a:t>
            </a:r>
            <a:r>
              <a:rPr lang="ru-RU" dirty="0" err="1" smtClean="0"/>
              <a:t>gratter</a:t>
            </a:r>
            <a:r>
              <a:rPr lang="ru-RU" dirty="0" smtClean="0"/>
              <a:t> — «царапать») — это графическая техника, в которой художник выцарапывает рисунок острым резцом на бумажном или картонном листе, залитом тушью. </a:t>
            </a:r>
            <a:r>
              <a:rPr lang="ru-RU" dirty="0" err="1" smtClean="0"/>
              <a:t>Граттаж</a:t>
            </a:r>
            <a:r>
              <a:rPr lang="ru-RU" dirty="0" smtClean="0"/>
              <a:t> также называют </a:t>
            </a:r>
            <a:r>
              <a:rPr lang="ru-RU" dirty="0" err="1" smtClean="0"/>
              <a:t>воскографией</a:t>
            </a:r>
            <a:r>
              <a:rPr lang="ru-RU" dirty="0" smtClean="0"/>
              <a:t>, так как перед заливкой тушью бумагу предварительно покрывают тонким слоем воска. В отличие от гравюры в этой технике мастер создает не форму для печати оттисков, а готовое для демонстрации зрителю изображение.</a:t>
            </a:r>
          </a:p>
          <a:p>
            <a:r>
              <a:rPr lang="ru-RU" dirty="0" err="1" smtClean="0"/>
              <a:t>Граттаж</a:t>
            </a:r>
            <a:r>
              <a:rPr lang="ru-RU" dirty="0" smtClean="0"/>
              <a:t> — одна из самых простых и доступных техник рисования. Поэтому ее часто используют в детских садах и начальных классах школ для развития у малышей творческих навыков.</a:t>
            </a:r>
          </a:p>
          <a:p>
            <a:r>
              <a:rPr lang="ru-RU" dirty="0" smtClean="0"/>
              <a:t>Виды и особенности </a:t>
            </a:r>
            <a:r>
              <a:rPr lang="ru-RU" dirty="0" err="1" smtClean="0"/>
              <a:t>граттажа</a:t>
            </a:r>
            <a:r>
              <a:rPr lang="ru-RU" dirty="0" smtClean="0"/>
              <a:t> </a:t>
            </a:r>
            <a:r>
              <a:rPr lang="ru-RU" dirty="0" err="1" smtClean="0"/>
              <a:t>Граттаж</a:t>
            </a:r>
            <a:r>
              <a:rPr lang="ru-RU" dirty="0" smtClean="0"/>
              <a:t> — это интересная и разнообразная графическая техника, которая предоставляет художнику множество возможностей для самовыражения. Готовые произведения могут различаться между собой по следующим параметрам:</a:t>
            </a:r>
          </a:p>
          <a:p>
            <a:r>
              <a:rPr lang="ru-RU" dirty="0" smtClean="0"/>
              <a:t> Типу основы (бумага или картон).</a:t>
            </a:r>
          </a:p>
          <a:p>
            <a:r>
              <a:rPr lang="ru-RU" dirty="0" smtClean="0"/>
              <a:t> Цвету основы (черная, белая, разноцветная).</a:t>
            </a:r>
          </a:p>
          <a:p>
            <a:r>
              <a:rPr lang="ru-RU" dirty="0" smtClean="0"/>
              <a:t> Типу рисунка (линейный или фактурный, с использованием штрихования).</a:t>
            </a:r>
          </a:p>
          <a:p>
            <a:r>
              <a:rPr lang="ru-RU" dirty="0" smtClean="0"/>
              <a:t> Типу используемого в работе инструмента (резака). </a:t>
            </a:r>
          </a:p>
          <a:p>
            <a:r>
              <a:rPr lang="ru-RU" dirty="0" smtClean="0"/>
              <a:t>Типу верхнего слоя (тушь, масляные краски или гуашь).</a:t>
            </a:r>
          </a:p>
          <a:p>
            <a:r>
              <a:rPr lang="ru-RU" dirty="0" smtClean="0"/>
              <a:t> Типу грунтовочного слоя (воск, мел, глина, яичный желток).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3B1F-F5E5-450C-8B73-481BC7A0A6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3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Впервые </a:t>
            </a:r>
            <a:r>
              <a:rPr lang="ru-RU" dirty="0" err="1" smtClean="0"/>
              <a:t>граттографию</a:t>
            </a:r>
            <a:r>
              <a:rPr lang="ru-RU" dirty="0" smtClean="0"/>
              <a:t> в России использовал М. </a:t>
            </a:r>
            <a:r>
              <a:rPr lang="ru-RU" dirty="0" err="1" smtClean="0"/>
              <a:t>Добужинский</a:t>
            </a:r>
            <a:r>
              <a:rPr lang="ru-RU" dirty="0" smtClean="0"/>
              <a:t> при оформлении издания Ф. Достоевского «Белые ночи» (1922 г.). Примерно в это же время литовский график Д. </a:t>
            </a:r>
            <a:r>
              <a:rPr lang="ru-RU" dirty="0" err="1" smtClean="0"/>
              <a:t>Тарабильдене</a:t>
            </a:r>
            <a:r>
              <a:rPr lang="ru-RU" dirty="0" smtClean="0"/>
              <a:t> подобным же способом проиллюстрировал книгу «Сто народных баллад».</a:t>
            </a:r>
          </a:p>
          <a:p>
            <a:r>
              <a:rPr lang="ru-RU" dirty="0" smtClean="0"/>
              <a:t>Несколько позже открыл его для себя и  гениальный немецкий авангардист Макс Эрнст (</a:t>
            </a:r>
            <a:r>
              <a:rPr lang="ru-RU" dirty="0" err="1" smtClean="0"/>
              <a:t>Max</a:t>
            </a:r>
            <a:r>
              <a:rPr lang="ru-RU" dirty="0" smtClean="0"/>
              <a:t> </a:t>
            </a:r>
            <a:r>
              <a:rPr lang="ru-RU" dirty="0" err="1" smtClean="0"/>
              <a:t>Ernst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Известные художники, работавшие в технике </a:t>
            </a:r>
            <a:r>
              <a:rPr lang="ru-RU" dirty="0" err="1" smtClean="0"/>
              <a:t>граттажа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Имена известных художников-</a:t>
            </a:r>
            <a:r>
              <a:rPr lang="ru-RU" dirty="0" err="1" smtClean="0"/>
              <a:t>граттажистов</a:t>
            </a:r>
            <a:r>
              <a:rPr lang="ru-RU" dirty="0" smtClean="0"/>
              <a:t> хорошо знакомы ценителям современного искусства. Наибольший вклад в развитие этой техники внесли следующие мастера:</a:t>
            </a:r>
          </a:p>
          <a:p>
            <a:r>
              <a:rPr lang="ru-RU" dirty="0" smtClean="0"/>
              <a:t> Макс Эрнст. Знаменитый немецкий художник недолго оставался ярым приверженцем </a:t>
            </a:r>
            <a:r>
              <a:rPr lang="ru-RU" dirty="0" err="1" smtClean="0"/>
              <a:t>граттажа</a:t>
            </a:r>
            <a:r>
              <a:rPr lang="ru-RU" dirty="0" smtClean="0"/>
              <a:t>. Впоследствии он переключился на другие техники и на протяжении всей своей жизни не уставал экспериментировать. Но именно Эрнсту принадлежит авторство изобретения </a:t>
            </a:r>
            <a:r>
              <a:rPr lang="ru-RU" dirty="0" err="1" smtClean="0"/>
              <a:t>граттажа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Жоан</a:t>
            </a:r>
            <a:r>
              <a:rPr lang="ru-RU" dirty="0" smtClean="0"/>
              <a:t> Миро (</a:t>
            </a:r>
            <a:r>
              <a:rPr lang="ru-RU" dirty="0" err="1" smtClean="0"/>
              <a:t>Joan</a:t>
            </a:r>
            <a:r>
              <a:rPr lang="ru-RU" dirty="0" smtClean="0"/>
              <a:t> </a:t>
            </a:r>
            <a:r>
              <a:rPr lang="ru-RU" dirty="0" err="1" smtClean="0"/>
              <a:t>Miró</a:t>
            </a:r>
            <a:r>
              <a:rPr lang="ru-RU" dirty="0" smtClean="0"/>
              <a:t>). Испанский авангардист также оставил яркий след в истории </a:t>
            </a:r>
            <a:r>
              <a:rPr lang="ru-RU" dirty="0" err="1" smtClean="0"/>
              <a:t>граттажа</a:t>
            </a:r>
            <a:r>
              <a:rPr lang="ru-RU" dirty="0" smtClean="0"/>
              <a:t>. Он всю свою жизнь пытался уйти от традиционных методов живописи и найти новые формы самовыражения.</a:t>
            </a:r>
          </a:p>
          <a:p>
            <a:r>
              <a:rPr lang="ru-RU" dirty="0" smtClean="0"/>
              <a:t> Ганс </a:t>
            </a:r>
            <a:r>
              <a:rPr lang="ru-RU" dirty="0" err="1" smtClean="0"/>
              <a:t>Хартунг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Hartung</a:t>
            </a:r>
            <a:r>
              <a:rPr lang="ru-RU" dirty="0" smtClean="0"/>
              <a:t>). Французский художник немецкого происхождения модифицировал живописные кисти и валики, чтобы создать на их основе удобные инструменты для </a:t>
            </a:r>
            <a:r>
              <a:rPr lang="ru-RU" dirty="0" err="1" smtClean="0"/>
              <a:t>выцарапывания</a:t>
            </a:r>
            <a:r>
              <a:rPr lang="ru-RU" dirty="0" smtClean="0"/>
              <a:t> рисунков. С их помощью он писал свои картины широкими и решительными линиями. </a:t>
            </a:r>
          </a:p>
          <a:p>
            <a:r>
              <a:rPr lang="ru-RU" dirty="0" smtClean="0"/>
              <a:t>Джованни </a:t>
            </a:r>
            <a:r>
              <a:rPr lang="ru-RU" dirty="0" err="1" smtClean="0"/>
              <a:t>Гуида</a:t>
            </a:r>
            <a:r>
              <a:rPr lang="ru-RU" dirty="0" smtClean="0"/>
              <a:t> (</a:t>
            </a:r>
            <a:r>
              <a:rPr lang="ru-RU" dirty="0" err="1" smtClean="0"/>
              <a:t>Giovanni</a:t>
            </a:r>
            <a:r>
              <a:rPr lang="ru-RU" dirty="0" smtClean="0"/>
              <a:t> </a:t>
            </a:r>
            <a:r>
              <a:rPr lang="ru-RU" dirty="0" err="1" smtClean="0"/>
              <a:t>Guida</a:t>
            </a:r>
            <a:r>
              <a:rPr lang="ru-RU" dirty="0" smtClean="0"/>
              <a:t>). Молодой итальянский художник по праву относится к лучшим мастерам </a:t>
            </a:r>
            <a:r>
              <a:rPr lang="ru-RU" dirty="0" err="1" smtClean="0"/>
              <a:t>граттажа</a:t>
            </a:r>
            <a:r>
              <a:rPr lang="ru-RU" dirty="0" smtClean="0"/>
              <a:t> XXI века. Он активно работает в этой технике и добился широкой известности в возрасте всего 25 лет.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3B1F-F5E5-450C-8B73-481BC7A0A6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2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Первый этап- Грунтовка бумаги восковыми мелками.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3B1F-F5E5-450C-8B73-481BC7A0A6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0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Второй этап покрытие воскового слоя тонким слоем гуаши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3B1F-F5E5-450C-8B73-481BC7A0A6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6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Третий этап-</a:t>
            </a:r>
            <a:r>
              <a:rPr lang="ru-RU" baseline="0" dirty="0" smtClean="0"/>
              <a:t> прорисовка при помощи  тонкого </a:t>
            </a:r>
            <a:r>
              <a:rPr lang="ru-RU" baseline="0" dirty="0" err="1" smtClean="0"/>
              <a:t>скрабера</a:t>
            </a:r>
            <a:r>
              <a:rPr lang="ru-RU" baseline="0" dirty="0" smtClean="0"/>
              <a:t> контуров павлина и проработка деталей.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3B1F-F5E5-450C-8B73-481BC7A0A6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2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Четвертый</a:t>
            </a:r>
            <a:r>
              <a:rPr lang="ru-RU" baseline="0" dirty="0" smtClean="0"/>
              <a:t> этап- прорисовка деталей хвоста.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3B1F-F5E5-450C-8B73-481BC7A0A6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8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Завершающий этап прорисовка деталей и обобщение.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3B1F-F5E5-450C-8B73-481BC7A0A6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9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 Желаем творческих успехов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63B1F-F5E5-450C-8B73-481BC7A0A6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5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97D7D0-E237-4ADC-BABF-F5EBB5E6C042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62C2FD-7B07-4F27-835B-1FBD15E9F2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5637010" cy="882119"/>
          </a:xfrm>
        </p:spPr>
        <p:txBody>
          <a:bodyPr/>
          <a:lstStyle/>
          <a:p>
            <a:r>
              <a:rPr lang="ru-RU" dirty="0" smtClean="0"/>
              <a:t>Презентация мастер-класса для детей 11-14 лет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290" y="105976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Павлин в технике               «</a:t>
            </a:r>
            <a:r>
              <a:rPr lang="ru-RU" dirty="0" err="1" smtClean="0"/>
              <a:t>Граттаж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077072"/>
            <a:ext cx="4344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презентацию :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МАОУДО ДДЮТ </a:t>
            </a:r>
            <a:r>
              <a:rPr lang="ru-RU" dirty="0" err="1" smtClean="0"/>
              <a:t>г.Чебоксары</a:t>
            </a:r>
            <a:endParaRPr lang="ru-RU" dirty="0" smtClean="0"/>
          </a:p>
          <a:p>
            <a:r>
              <a:rPr lang="ru-RU" dirty="0" err="1" smtClean="0"/>
              <a:t>Хальмирзаева</a:t>
            </a:r>
            <a:r>
              <a:rPr lang="ru-RU" dirty="0" smtClean="0"/>
              <a:t> Р.А.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616530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Март</a:t>
            </a:r>
            <a:r>
              <a:rPr lang="ru-RU" dirty="0" smtClean="0"/>
              <a:t> 2024 </a:t>
            </a:r>
            <a:r>
              <a:rPr lang="ru-RU" dirty="0" smtClean="0"/>
              <a:t>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9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4868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Спасибо за внимание! Желаем творческих успехов 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1206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93918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Цель-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д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ать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детям представление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о технике «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Граттаж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» ее возможностях и технических приемах, а так же, о представителе семейства куриных – павлине.</a:t>
            </a:r>
          </a:p>
          <a:p>
            <a:r>
              <a:rPr lang="ru-RU" u="sng" dirty="0" smtClean="0">
                <a:solidFill>
                  <a:srgbClr val="111111"/>
                </a:solidFill>
                <a:latin typeface="Arial"/>
              </a:rPr>
              <a:t>Задачи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: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1) научить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приемам техники «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граттаж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» и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закрепить уже приобретенные навыки;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2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) развивать понимание формы, точность действий, мелкую моторику, кругозор;</a:t>
            </a:r>
          </a:p>
          <a:p>
            <a:r>
              <a:rPr lang="ru-RU" dirty="0" smtClean="0">
                <a:solidFill>
                  <a:srgbClr val="111111"/>
                </a:solidFill>
                <a:latin typeface="Arial"/>
              </a:rPr>
              <a:t>3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) воспитывать аккуратность, эстетический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вкус.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Материалы.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Иллюстрации павлина, набор 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скраберов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, восковые мелки, бумага, </a:t>
            </a:r>
            <a:r>
              <a:rPr lang="ru-RU" dirty="0" err="1" smtClean="0">
                <a:solidFill>
                  <a:srgbClr val="111111"/>
                </a:solidFill>
                <a:latin typeface="Arial"/>
              </a:rPr>
              <a:t>кисть,гуашь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.</a:t>
            </a:r>
            <a:endParaRPr lang="ru-RU" b="0" i="0" dirty="0">
              <a:solidFill>
                <a:srgbClr val="111111"/>
              </a:solidFill>
              <a:effectLst/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33239"/>
            <a:ext cx="3320080" cy="24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7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2551" y="188640"/>
            <a:ext cx="74888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Граттаж</a:t>
            </a:r>
            <a:r>
              <a:rPr lang="ru-RU" dirty="0"/>
              <a:t> (от французского </a:t>
            </a:r>
            <a:r>
              <a:rPr lang="ru-RU" dirty="0" err="1"/>
              <a:t>gratter</a:t>
            </a:r>
            <a:r>
              <a:rPr lang="ru-RU" dirty="0"/>
              <a:t> — «царапать») — это графическая техника, в которой художник выцарапывает рисунок острым резцом на бумажном или картонном листе, залитом тушью. </a:t>
            </a:r>
            <a:r>
              <a:rPr lang="ru-RU" dirty="0" err="1"/>
              <a:t>Граттаж</a:t>
            </a:r>
            <a:r>
              <a:rPr lang="ru-RU" dirty="0"/>
              <a:t> также называют </a:t>
            </a:r>
            <a:r>
              <a:rPr lang="ru-RU" dirty="0" err="1"/>
              <a:t>воскографией</a:t>
            </a:r>
            <a:r>
              <a:rPr lang="ru-RU" dirty="0"/>
              <a:t>, так как перед заливкой тушью бумагу предварительно покрывают тонким слоем воска. В отличие от гравюры в этой технике мастер создает не форму для печати оттисков, а готовое для демонстрации зрителю изображение.</a:t>
            </a:r>
          </a:p>
          <a:p>
            <a:r>
              <a:rPr lang="ru-RU" dirty="0" err="1"/>
              <a:t>Граттаж</a:t>
            </a:r>
            <a:r>
              <a:rPr lang="ru-RU" dirty="0"/>
              <a:t> — одна из самых простых и доступных техник рисования. Поэтому ее часто используют в детских садах и начальных классах школ для развития у малышей творческих навыков.</a:t>
            </a:r>
          </a:p>
          <a:p>
            <a:r>
              <a:rPr lang="ru-RU" dirty="0"/>
              <a:t>Виды и особенности </a:t>
            </a:r>
            <a:r>
              <a:rPr lang="ru-RU" dirty="0" err="1"/>
              <a:t>граттажа</a:t>
            </a:r>
            <a:r>
              <a:rPr lang="ru-RU" dirty="0"/>
              <a:t> </a:t>
            </a:r>
            <a:r>
              <a:rPr lang="ru-RU" dirty="0" err="1"/>
              <a:t>Граттаж</a:t>
            </a:r>
            <a:r>
              <a:rPr lang="ru-RU" dirty="0"/>
              <a:t> — это интересная и разнообразная графическая техника, которая предоставляет художнику множество возможностей для самовыражения. Готовые произведения могут различаться между собой по следующим параметрам:</a:t>
            </a:r>
          </a:p>
          <a:p>
            <a:r>
              <a:rPr lang="ru-RU" dirty="0"/>
              <a:t> Типу основы (бумага или картон).</a:t>
            </a:r>
          </a:p>
          <a:p>
            <a:r>
              <a:rPr lang="ru-RU" dirty="0"/>
              <a:t> Цвету основы (черная, белая, разноцветная).</a:t>
            </a:r>
          </a:p>
          <a:p>
            <a:r>
              <a:rPr lang="ru-RU" dirty="0"/>
              <a:t> Типу рисунка (линейный или фактурный, с использованием штрихования).</a:t>
            </a:r>
          </a:p>
          <a:p>
            <a:r>
              <a:rPr lang="ru-RU" dirty="0"/>
              <a:t> Типу используемого в работе инструмента (резака). </a:t>
            </a:r>
          </a:p>
          <a:p>
            <a:r>
              <a:rPr lang="ru-RU" dirty="0"/>
              <a:t>Типу верхнего слоя (тушь, масляные краски или гуашь).</a:t>
            </a:r>
          </a:p>
          <a:p>
            <a:r>
              <a:rPr lang="ru-RU" dirty="0"/>
              <a:t> Типу грунтовочного слоя (воск, мел, глина, яичный желток).</a:t>
            </a:r>
          </a:p>
        </p:txBody>
      </p:sp>
    </p:spTree>
    <p:extLst>
      <p:ext uri="{BB962C8B-B14F-4D97-AF65-F5344CB8AC3E}">
        <p14:creationId xmlns:p14="http://schemas.microsoft.com/office/powerpoint/2010/main" val="313235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inx-fan.ru/800/600/https/irecommend.ru/sites/default/files/imagecache/copyright1/user-images/1601396/cb9O6h0wrSkoeuqGB0l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0"/>
            <a:ext cx="74888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Впервые </a:t>
            </a:r>
            <a:r>
              <a:rPr lang="ru-RU" dirty="0" err="1"/>
              <a:t>граттографию</a:t>
            </a:r>
            <a:r>
              <a:rPr lang="ru-RU" dirty="0"/>
              <a:t> в России использовал М. </a:t>
            </a:r>
            <a:r>
              <a:rPr lang="ru-RU" dirty="0" err="1"/>
              <a:t>Добужинский</a:t>
            </a:r>
            <a:r>
              <a:rPr lang="ru-RU" dirty="0"/>
              <a:t> при оформлении издания Ф. Достоевского «Белые ночи» (1922 г.). Примерно в это же время литовский график Д. </a:t>
            </a:r>
            <a:r>
              <a:rPr lang="ru-RU" dirty="0" err="1"/>
              <a:t>Тарабильдене</a:t>
            </a:r>
            <a:r>
              <a:rPr lang="ru-RU" dirty="0"/>
              <a:t> подобным же способом проиллюстрировал книгу «Сто народных баллад».</a:t>
            </a:r>
          </a:p>
          <a:p>
            <a:r>
              <a:rPr lang="ru-RU" dirty="0"/>
              <a:t>Несколько позже открыл его для себя и  гениальный немецкий авангардист Макс Эрнст (</a:t>
            </a:r>
            <a:r>
              <a:rPr lang="ru-RU" dirty="0" err="1"/>
              <a:t>Max</a:t>
            </a:r>
            <a:r>
              <a:rPr lang="ru-RU" dirty="0"/>
              <a:t> </a:t>
            </a:r>
            <a:r>
              <a:rPr lang="ru-RU" dirty="0" err="1"/>
              <a:t>Ernst</a:t>
            </a:r>
            <a:r>
              <a:rPr lang="ru-RU" dirty="0"/>
              <a:t>).</a:t>
            </a:r>
          </a:p>
          <a:p>
            <a:r>
              <a:rPr lang="ru-RU" dirty="0"/>
              <a:t>Известные художники, работавшие в технике </a:t>
            </a:r>
            <a:r>
              <a:rPr lang="ru-RU" dirty="0" err="1"/>
              <a:t>граттажа</a:t>
            </a:r>
            <a:r>
              <a:rPr lang="ru-RU" dirty="0"/>
              <a:t> </a:t>
            </a:r>
          </a:p>
          <a:p>
            <a:r>
              <a:rPr lang="ru-RU" dirty="0" smtClean="0"/>
              <a:t>Макс </a:t>
            </a:r>
            <a:r>
              <a:rPr lang="ru-RU" dirty="0"/>
              <a:t>Эрнст. Знаменитый немецкий художник недолго оставался ярым приверженцем </a:t>
            </a:r>
            <a:r>
              <a:rPr lang="ru-RU" dirty="0" err="1"/>
              <a:t>граттажа</a:t>
            </a:r>
            <a:r>
              <a:rPr lang="ru-RU" dirty="0"/>
              <a:t>. Впоследствии он переключился на другие техники и на протяжении всей своей жизни не уставал экспериментировать. Но именно Эрнсту принадлежит авторство изобретения </a:t>
            </a:r>
            <a:r>
              <a:rPr lang="ru-RU" dirty="0" err="1"/>
              <a:t>граттажа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Жоан</a:t>
            </a:r>
            <a:r>
              <a:rPr lang="ru-RU" dirty="0"/>
              <a:t> Миро (</a:t>
            </a:r>
            <a:r>
              <a:rPr lang="ru-RU" dirty="0" err="1"/>
              <a:t>Joan</a:t>
            </a:r>
            <a:r>
              <a:rPr lang="ru-RU" dirty="0"/>
              <a:t> </a:t>
            </a:r>
            <a:r>
              <a:rPr lang="ru-RU" dirty="0" err="1"/>
              <a:t>Miró</a:t>
            </a:r>
            <a:r>
              <a:rPr lang="ru-RU" dirty="0"/>
              <a:t>). Испанский авангардист также оставил яркий след в истории </a:t>
            </a:r>
            <a:r>
              <a:rPr lang="ru-RU" dirty="0" err="1"/>
              <a:t>граттажа</a:t>
            </a:r>
            <a:r>
              <a:rPr lang="ru-RU" dirty="0"/>
              <a:t>. Он всю свою жизнь пытался уйти от традиционных методов живописи и найти новые формы самовыражения.</a:t>
            </a:r>
          </a:p>
          <a:p>
            <a:r>
              <a:rPr lang="ru-RU" dirty="0"/>
              <a:t> Ганс </a:t>
            </a:r>
            <a:r>
              <a:rPr lang="ru-RU" dirty="0" err="1"/>
              <a:t>Хартунг</a:t>
            </a:r>
            <a:r>
              <a:rPr lang="ru-RU" dirty="0"/>
              <a:t> (</a:t>
            </a:r>
            <a:r>
              <a:rPr lang="ru-RU" dirty="0" err="1"/>
              <a:t>Hans</a:t>
            </a:r>
            <a:r>
              <a:rPr lang="ru-RU" dirty="0"/>
              <a:t> </a:t>
            </a:r>
            <a:r>
              <a:rPr lang="ru-RU" dirty="0" err="1"/>
              <a:t>Hartung</a:t>
            </a:r>
            <a:r>
              <a:rPr lang="ru-RU" dirty="0"/>
              <a:t>). Французский художник немецкого происхождения модифицировал живописные кисти и валики, чтобы создать на их основе удобные инструменты для </a:t>
            </a:r>
            <a:r>
              <a:rPr lang="ru-RU" dirty="0" err="1"/>
              <a:t>выцарапывания</a:t>
            </a:r>
            <a:r>
              <a:rPr lang="ru-RU" dirty="0"/>
              <a:t> рисунков. </a:t>
            </a:r>
            <a:r>
              <a:rPr lang="ru-RU" dirty="0" smtClean="0"/>
              <a:t>Джованни </a:t>
            </a:r>
            <a:r>
              <a:rPr lang="ru-RU" dirty="0" err="1"/>
              <a:t>Гуида</a:t>
            </a:r>
            <a:r>
              <a:rPr lang="ru-RU" dirty="0"/>
              <a:t> (</a:t>
            </a:r>
            <a:r>
              <a:rPr lang="ru-RU" dirty="0" err="1"/>
              <a:t>Giovanni</a:t>
            </a:r>
            <a:r>
              <a:rPr lang="ru-RU" dirty="0"/>
              <a:t> </a:t>
            </a:r>
            <a:r>
              <a:rPr lang="ru-RU" dirty="0" err="1"/>
              <a:t>Guida</a:t>
            </a:r>
            <a:r>
              <a:rPr lang="ru-RU" dirty="0"/>
              <a:t>). Молодой итальянский художник по праву относится к лучшим мастерам </a:t>
            </a:r>
            <a:r>
              <a:rPr lang="ru-RU" dirty="0" err="1"/>
              <a:t>граттажа</a:t>
            </a:r>
            <a:r>
              <a:rPr lang="ru-RU" dirty="0"/>
              <a:t> XXI века. Он активно работает в этой технике и добился широкой известности в возрасте всего 25 лет.</a:t>
            </a:r>
          </a:p>
        </p:txBody>
      </p:sp>
    </p:spTree>
    <p:extLst>
      <p:ext uri="{BB962C8B-B14F-4D97-AF65-F5344CB8AC3E}">
        <p14:creationId xmlns:p14="http://schemas.microsoft.com/office/powerpoint/2010/main" val="19599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этап- Грунтовка бумаги восковыми мелками.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3529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79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Второй этап покрытие воскового слоя тонким слоем гуаши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340768"/>
            <a:ext cx="813690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Третий этап- прорисовка при помощи  тонкого </a:t>
            </a:r>
            <a:r>
              <a:rPr lang="ru-RU" dirty="0" err="1"/>
              <a:t>скрабера</a:t>
            </a:r>
            <a:r>
              <a:rPr lang="ru-RU" dirty="0"/>
              <a:t> контуров павлина и проработка деталей.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1287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2068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Четвертый этап- прорисовка деталей хвоста.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8407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54868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Завершающий этап прорисовка деталей и обобщение.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608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48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633</TotalTime>
  <Words>1024</Words>
  <Application>Microsoft Office PowerPoint</Application>
  <PresentationFormat>Экран (4:3)</PresentationFormat>
  <Paragraphs>65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Павлин в технике               «Граттаж»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Рыбка</dc:title>
  <dc:creator>Ирина</dc:creator>
  <cp:lastModifiedBy>15каб</cp:lastModifiedBy>
  <cp:revision>79</cp:revision>
  <cp:lastPrinted>2023-02-17T10:42:48Z</cp:lastPrinted>
  <dcterms:created xsi:type="dcterms:W3CDTF">2019-10-16T16:07:14Z</dcterms:created>
  <dcterms:modified xsi:type="dcterms:W3CDTF">2024-03-09T07:43:16Z</dcterms:modified>
</cp:coreProperties>
</file>