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4272" r:id="rId2"/>
    <p:sldMasterId id="2147484284" r:id="rId3"/>
    <p:sldMasterId id="2147484296" r:id="rId4"/>
    <p:sldMasterId id="2147484308" r:id="rId5"/>
    <p:sldMasterId id="2147484320" r:id="rId6"/>
    <p:sldMasterId id="2147484332" r:id="rId7"/>
    <p:sldMasterId id="2147484344" r:id="rId8"/>
    <p:sldMasterId id="2147484356" r:id="rId9"/>
    <p:sldMasterId id="2147484368" r:id="rId10"/>
    <p:sldMasterId id="2147484380" r:id="rId11"/>
  </p:sldMasterIdLst>
  <p:notesMasterIdLst>
    <p:notesMasterId r:id="rId34"/>
  </p:notesMasterIdLst>
  <p:sldIdLst>
    <p:sldId id="369" r:id="rId12"/>
    <p:sldId id="370" r:id="rId13"/>
    <p:sldId id="291" r:id="rId14"/>
    <p:sldId id="301" r:id="rId15"/>
    <p:sldId id="302" r:id="rId16"/>
    <p:sldId id="307" r:id="rId17"/>
    <p:sldId id="308" r:id="rId18"/>
    <p:sldId id="309" r:id="rId19"/>
    <p:sldId id="280" r:id="rId20"/>
    <p:sldId id="314" r:id="rId21"/>
    <p:sldId id="371" r:id="rId22"/>
    <p:sldId id="316" r:id="rId23"/>
    <p:sldId id="338" r:id="rId24"/>
    <p:sldId id="286" r:id="rId25"/>
    <p:sldId id="372" r:id="rId26"/>
    <p:sldId id="373" r:id="rId27"/>
    <p:sldId id="374" r:id="rId28"/>
    <p:sldId id="375" r:id="rId29"/>
    <p:sldId id="376" r:id="rId30"/>
    <p:sldId id="377" r:id="rId31"/>
    <p:sldId id="379" r:id="rId32"/>
    <p:sldId id="3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7582-D829-46CE-8861-8B23FF284F5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3BB91-357B-4D59-B3E7-C691F9C7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BB91-357B-4D59-B3E7-C691F9C743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7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629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316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410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19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626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351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93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109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50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109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674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606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025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070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450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703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874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997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5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522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38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357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9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2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3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18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9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3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9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56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8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5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72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21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6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90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2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16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5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82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54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7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0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6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71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6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54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51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3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67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37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24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33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14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72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9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96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41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46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7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50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15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57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43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896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10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23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82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7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39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739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1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122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50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138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5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8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131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69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2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1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88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807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077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74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53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080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11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498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296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3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72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357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68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220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76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2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356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59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82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56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3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88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86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08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941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597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46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875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734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755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01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9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8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6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5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7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6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23.png"/><Relationship Id="rId18" Type="http://schemas.microsoft.com/office/2007/relationships/hdphoto" Target="../media/hdphoto23.wdp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microsoft.com/office/2007/relationships/hdphoto" Target="../media/hdphoto20.wdp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microsoft.com/office/2007/relationships/hdphoto" Target="../media/hdphoto2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microsoft.com/office/2007/relationships/hdphoto" Target="../media/hdphoto19.wdp"/><Relationship Id="rId4" Type="http://schemas.microsoft.com/office/2007/relationships/hdphoto" Target="../media/hdphoto17.wdp"/><Relationship Id="rId9" Type="http://schemas.openxmlformats.org/officeDocument/2006/relationships/image" Target="../media/image21.png"/><Relationship Id="rId14" Type="http://schemas.microsoft.com/office/2007/relationships/hdphoto" Target="../media/hdphoto2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15.wdp"/><Relationship Id="rId5" Type="http://schemas.openxmlformats.org/officeDocument/2006/relationships/image" Target="../media/image16.png"/><Relationship Id="rId10" Type="http://schemas.microsoft.com/office/2007/relationships/hdphoto" Target="../media/hdphoto24.wdp"/><Relationship Id="rId4" Type="http://schemas.microsoft.com/office/2007/relationships/hdphoto" Target="../media/hdphoto11.wdp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6" Type="http://schemas.microsoft.com/office/2007/relationships/hdphoto" Target="../media/hdphoto13.wdp"/><Relationship Id="rId5" Type="http://schemas.openxmlformats.org/officeDocument/2006/relationships/image" Target="../media/image14.png"/><Relationship Id="rId10" Type="http://schemas.microsoft.com/office/2007/relationships/hdphoto" Target="../media/hdphoto11.wdp"/><Relationship Id="rId4" Type="http://schemas.microsoft.com/office/2007/relationships/hdphoto" Target="../media/hdphoto14.wdp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Relationship Id="rId6" Type="http://schemas.microsoft.com/office/2007/relationships/hdphoto" Target="../media/hdphoto13.wdp"/><Relationship Id="rId5" Type="http://schemas.openxmlformats.org/officeDocument/2006/relationships/image" Target="../media/image14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6" Type="http://schemas.microsoft.com/office/2007/relationships/hdphoto" Target="../media/hdphoto26.wdp"/><Relationship Id="rId5" Type="http://schemas.openxmlformats.org/officeDocument/2006/relationships/image" Target="../media/image28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10" Type="http://schemas.microsoft.com/office/2007/relationships/hdphoto" Target="../media/hdphoto28.wdp"/><Relationship Id="rId4" Type="http://schemas.microsoft.com/office/2007/relationships/hdphoto" Target="../media/hdphoto13.wdp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microsoft.com/office/2007/relationships/hdphoto" Target="../media/hdphoto9.wdp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microsoft.com/office/2007/relationships/hdphoto" Target="../media/hdphoto8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5.xml"/><Relationship Id="rId6" Type="http://schemas.microsoft.com/office/2007/relationships/hdphoto" Target="../media/hdphoto29.wdp"/><Relationship Id="rId5" Type="http://schemas.openxmlformats.org/officeDocument/2006/relationships/image" Target="../media/image31.png"/><Relationship Id="rId10" Type="http://schemas.microsoft.com/office/2007/relationships/hdphoto" Target="../media/hdphoto31.wdp"/><Relationship Id="rId4" Type="http://schemas.microsoft.com/office/2007/relationships/hdphoto" Target="../media/hdphoto11.wdp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13" Type="http://schemas.openxmlformats.org/officeDocument/2006/relationships/image" Target="../media/image15.png"/><Relationship Id="rId18" Type="http://schemas.microsoft.com/office/2007/relationships/hdphoto" Target="../media/hdphoto15.wdp"/><Relationship Id="rId3" Type="http://schemas.openxmlformats.org/officeDocument/2006/relationships/image" Target="../media/image34.png"/><Relationship Id="rId21" Type="http://schemas.openxmlformats.org/officeDocument/2006/relationships/image" Target="../media/image39.png"/><Relationship Id="rId7" Type="http://schemas.openxmlformats.org/officeDocument/2006/relationships/image" Target="../media/image36.png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microsoft.com/office/2007/relationships/hdphoto" Target="../media/hdphoto36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06.xml"/><Relationship Id="rId6" Type="http://schemas.microsoft.com/office/2007/relationships/hdphoto" Target="../media/hdphoto33.wdp"/><Relationship Id="rId11" Type="http://schemas.openxmlformats.org/officeDocument/2006/relationships/image" Target="../media/image4.png"/><Relationship Id="rId24" Type="http://schemas.microsoft.com/office/2007/relationships/hdphoto" Target="../media/hdphoto38.wdp"/><Relationship Id="rId5" Type="http://schemas.openxmlformats.org/officeDocument/2006/relationships/image" Target="../media/image35.png"/><Relationship Id="rId15" Type="http://schemas.openxmlformats.org/officeDocument/2006/relationships/image" Target="../media/image38.png"/><Relationship Id="rId23" Type="http://schemas.openxmlformats.org/officeDocument/2006/relationships/image" Target="../media/image40.png"/><Relationship Id="rId10" Type="http://schemas.microsoft.com/office/2007/relationships/hdphoto" Target="../media/hdphoto35.wdp"/><Relationship Id="rId19" Type="http://schemas.openxmlformats.org/officeDocument/2006/relationships/image" Target="../media/image11.png"/><Relationship Id="rId4" Type="http://schemas.microsoft.com/office/2007/relationships/hdphoto" Target="../media/hdphoto32.wdp"/><Relationship Id="rId9" Type="http://schemas.openxmlformats.org/officeDocument/2006/relationships/image" Target="../media/image37.png"/><Relationship Id="rId14" Type="http://schemas.microsoft.com/office/2007/relationships/hdphoto" Target="../media/hdphoto14.wdp"/><Relationship Id="rId22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microsoft.com/office/2007/relationships/hdphoto" Target="../media/hdphoto45.wdp"/><Relationship Id="rId26" Type="http://schemas.microsoft.com/office/2007/relationships/hdphoto" Target="../media/hdphoto49.wdp"/><Relationship Id="rId39" Type="http://schemas.openxmlformats.org/officeDocument/2006/relationships/image" Target="../media/image58.png"/><Relationship Id="rId21" Type="http://schemas.openxmlformats.org/officeDocument/2006/relationships/image" Target="../media/image49.png"/><Relationship Id="rId34" Type="http://schemas.microsoft.com/office/2007/relationships/hdphoto" Target="../media/hdphoto53.wdp"/><Relationship Id="rId42" Type="http://schemas.microsoft.com/office/2007/relationships/hdphoto" Target="../media/hdphoto57.wdp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6" Type="http://schemas.microsoft.com/office/2007/relationships/hdphoto" Target="../media/hdphoto44.wdp"/><Relationship Id="rId20" Type="http://schemas.microsoft.com/office/2007/relationships/hdphoto" Target="../media/hdphoto46.wdp"/><Relationship Id="rId29" Type="http://schemas.openxmlformats.org/officeDocument/2006/relationships/image" Target="../media/image53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17.xml"/><Relationship Id="rId6" Type="http://schemas.microsoft.com/office/2007/relationships/hdphoto" Target="../media/hdphoto40.wdp"/><Relationship Id="rId11" Type="http://schemas.openxmlformats.org/officeDocument/2006/relationships/image" Target="../media/image44.png"/><Relationship Id="rId24" Type="http://schemas.microsoft.com/office/2007/relationships/hdphoto" Target="../media/hdphoto48.wdp"/><Relationship Id="rId32" Type="http://schemas.microsoft.com/office/2007/relationships/hdphoto" Target="../media/hdphoto52.wdp"/><Relationship Id="rId37" Type="http://schemas.openxmlformats.org/officeDocument/2006/relationships/image" Target="../media/image57.png"/><Relationship Id="rId40" Type="http://schemas.microsoft.com/office/2007/relationships/hdphoto" Target="../media/hdphoto56.wdp"/><Relationship Id="rId5" Type="http://schemas.openxmlformats.org/officeDocument/2006/relationships/image" Target="../media/image42.png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microsoft.com/office/2007/relationships/hdphoto" Target="../media/hdphoto50.wdp"/><Relationship Id="rId36" Type="http://schemas.microsoft.com/office/2007/relationships/hdphoto" Target="../media/hdphoto54.wdp"/><Relationship Id="rId10" Type="http://schemas.microsoft.com/office/2007/relationships/hdphoto" Target="../media/hdphoto10.wdp"/><Relationship Id="rId19" Type="http://schemas.openxmlformats.org/officeDocument/2006/relationships/image" Target="../media/image48.png"/><Relationship Id="rId31" Type="http://schemas.openxmlformats.org/officeDocument/2006/relationships/image" Target="../media/image54.png"/><Relationship Id="rId4" Type="http://schemas.microsoft.com/office/2007/relationships/hdphoto" Target="../media/hdphoto39.wdp"/><Relationship Id="rId9" Type="http://schemas.openxmlformats.org/officeDocument/2006/relationships/image" Target="../media/image11.png"/><Relationship Id="rId14" Type="http://schemas.microsoft.com/office/2007/relationships/hdphoto" Target="../media/hdphoto43.wdp"/><Relationship Id="rId22" Type="http://schemas.microsoft.com/office/2007/relationships/hdphoto" Target="../media/hdphoto47.wdp"/><Relationship Id="rId27" Type="http://schemas.openxmlformats.org/officeDocument/2006/relationships/image" Target="../media/image52.png"/><Relationship Id="rId30" Type="http://schemas.microsoft.com/office/2007/relationships/hdphoto" Target="../media/hdphoto51.wdp"/><Relationship Id="rId35" Type="http://schemas.openxmlformats.org/officeDocument/2006/relationships/image" Target="../media/image56.png"/><Relationship Id="rId8" Type="http://schemas.microsoft.com/office/2007/relationships/hdphoto" Target="../media/hdphoto41.wdp"/><Relationship Id="rId3" Type="http://schemas.openxmlformats.org/officeDocument/2006/relationships/image" Target="../media/image41.png"/><Relationship Id="rId12" Type="http://schemas.microsoft.com/office/2007/relationships/hdphoto" Target="../media/hdphoto42.wdp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38" Type="http://schemas.microsoft.com/office/2007/relationships/hdphoto" Target="../media/hdphoto5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4.png"/><Relationship Id="rId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16.png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0.pn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16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834642"/>
            <a:ext cx="66967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Лексическая тема</a:t>
            </a:r>
            <a:endParaRPr lang="en-U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«ПЕРЕЛЕТНЫЕ ПТИЦЫ»</a:t>
            </a:r>
          </a:p>
        </p:txBody>
      </p:sp>
      <p:pic>
        <p:nvPicPr>
          <p:cNvPr id="1026" name="Picture 2" descr="https://im0-tub-ru.yandex.net/i?id=c2e06b8f82b1ee586f108e84ce1e24a7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65" l="15208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1" y="3927977"/>
            <a:ext cx="4067944" cy="25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.depositphotos.com/1625191/3755/v/950/depositphotos_37555103-stock-illustration-wild-mallard-duck-in-fl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5915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5704C-D28F-4029-9817-4FDC712B4519}"/>
              </a:ext>
            </a:extLst>
          </p:cNvPr>
          <p:cNvSpPr txBox="1"/>
          <p:nvPr/>
        </p:nvSpPr>
        <p:spPr>
          <a:xfrm>
            <a:off x="1475656" y="26064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634021, город Томск, ул. Алтайская 128, телефон 45-06-40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9CA94-E122-4F5E-AA3B-030229101E67}"/>
              </a:ext>
            </a:extLst>
          </p:cNvPr>
          <p:cNvSpPr txBox="1"/>
          <p:nvPr/>
        </p:nvSpPr>
        <p:spPr>
          <a:xfrm>
            <a:off x="6588224" y="5343208"/>
            <a:ext cx="1799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Ольга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82734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38421" y="4553266"/>
            <a:ext cx="1440161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ЛАС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61269"/>
            <a:ext cx="1224136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ТО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926060" y="4561269"/>
            <a:ext cx="1357907" cy="1150237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ЧКА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8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54233"/>
            <a:ext cx="3024336" cy="27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6163" y="4561269"/>
            <a:ext cx="1655518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84859" y="4547780"/>
            <a:ext cx="1367819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ИСТ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8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37288"/>
            <a:ext cx="2682775" cy="37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728193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ГРАЧ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1 слог</a:t>
            </a:r>
          </a:p>
        </p:txBody>
      </p:sp>
      <p:pic>
        <p:nvPicPr>
          <p:cNvPr id="6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068960"/>
            <a:ext cx="4019725" cy="28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6163" y="4561269"/>
            <a:ext cx="1655518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СКВО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84859" y="4547780"/>
            <a:ext cx="1367819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РЕЦ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7" name="Picture 18" descr="https://img2.freepng.ru/20180408/kwq/kisspng-common-starling-bird-asian-glossy-starling-beak-ta-fungi-5ac9f1fa0713a5.473261101523184122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97696"/>
            <a:ext cx="4803816" cy="36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15807" y="4450442"/>
            <a:ext cx="648073" cy="4053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Жадина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7704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crosti.ru/patterns/00/0b/10/76f98a7e6c/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05" y="2023555"/>
            <a:ext cx="2244009" cy="22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88223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7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508256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573016"/>
            <a:ext cx="864096" cy="1866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128" y="1915518"/>
            <a:ext cx="582165" cy="29710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3771" y="3573016"/>
            <a:ext cx="792085" cy="1866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23565" y="4509120"/>
            <a:ext cx="713979" cy="2880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35145" y="1719031"/>
            <a:ext cx="560791" cy="39297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70475" y="4293096"/>
            <a:ext cx="0" cy="7018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cdn1.ozone.ru/s3/multimedia-k/6006290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https://im0-tub-ru.yandex.net/i?id=e1a8c1fa7498f333d89741c72c59f94e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40" y="2648870"/>
            <a:ext cx="1558536" cy="17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7" y="3091694"/>
            <a:ext cx="1307409" cy="11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img2.freepng.ru/20180408/kwq/kisspng-common-starling-bird-asian-glossy-starling-beak-ta-fungi-5ac9f1fa0713a5.4732611015231841220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25" y="5367920"/>
            <a:ext cx="1508414" cy="11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10" y="1064393"/>
            <a:ext cx="1629129" cy="11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14" y="909824"/>
            <a:ext cx="1000573" cy="140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3" y="5145168"/>
            <a:ext cx="1244604" cy="15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9" y="5248059"/>
            <a:ext cx="1548829" cy="12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0100" y="260648"/>
            <a:ext cx="66142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Образование прилагательных.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68197" y="1052737"/>
            <a:ext cx="59321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    У аиста красный клюв, значит он…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красноклювый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564904"/>
            <a:ext cx="57606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цапли длинная шея, значит она…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(длинношеяя)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075777"/>
            <a:ext cx="5616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утки широкий клюв, значит она…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(ширококлювая)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8197" y="5373216"/>
            <a:ext cx="59321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грача черные крылья, значит он…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(чернокрылый)</a:t>
            </a:r>
          </a:p>
        </p:txBody>
      </p:sp>
      <p:pic>
        <p:nvPicPr>
          <p:cNvPr id="11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258"/>
            <a:ext cx="1071442" cy="15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00" y="2023028"/>
            <a:ext cx="1257154" cy="15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9" y="4006312"/>
            <a:ext cx="1871758" cy="9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0" y="5239921"/>
            <a:ext cx="1368152" cy="96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2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0100" y="260648"/>
            <a:ext cx="66142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Образование прилагательных.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68197" y="1052737"/>
            <a:ext cx="59321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    У соловья звонкий голос, значит он…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(звонкоголосый)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564904"/>
            <a:ext cx="57606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ласточки длинный хвост, значит она…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(длиннохвостая)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075777"/>
            <a:ext cx="5616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скворца острый клюв, значит он…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(остроклювый)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8197" y="5373216"/>
            <a:ext cx="59321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аиста  белая грудка, значит он…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(белогрудый)</a:t>
            </a:r>
          </a:p>
        </p:txBody>
      </p:sp>
      <p:pic>
        <p:nvPicPr>
          <p:cNvPr id="15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5" y="851587"/>
            <a:ext cx="1538414" cy="12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9" y="2282286"/>
            <a:ext cx="1302207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img2.freepng.ru/20180408/kwq/kisspng-common-starling-bird-asian-glossy-starling-beak-ta-fungi-5ac9f1fa0713a5.4732611015231841220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5" y="3873766"/>
            <a:ext cx="1367217" cy="103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9" y="4999546"/>
            <a:ext cx="1071442" cy="15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6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404665"/>
            <a:ext cx="5688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Сравни птиц (антонимы)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77048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149080"/>
            <a:ext cx="77048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1" y="1340769"/>
            <a:ext cx="68407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утки короткий хвост, а у ласточки…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7" y="4365104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Ласточка маленькая, а цапля…</a:t>
            </a:r>
          </a:p>
        </p:txBody>
      </p:sp>
      <p:pic>
        <p:nvPicPr>
          <p:cNvPr id="8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222337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23262"/>
            <a:ext cx="1302207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85" y="4595936"/>
            <a:ext cx="1302207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4823"/>
            <a:ext cx="1440160" cy="179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8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1628" y="404665"/>
            <a:ext cx="39025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Сравни предметы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77048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149080"/>
            <a:ext cx="77048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3" y="1340769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Утка тяжелая, а соловей…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7" y="4365104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скворца клюв узкий, а у утки…</a:t>
            </a:r>
          </a:p>
        </p:txBody>
      </p:sp>
      <p:pic>
        <p:nvPicPr>
          <p:cNvPr id="8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222337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22" y="1815709"/>
            <a:ext cx="1417279" cy="11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img2.freepng.ru/20180408/kwq/kisspng-common-starling-bird-asian-glossy-starling-beak-ta-fungi-5ac9f1fa0713a5.4732611015231841220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41" y="4941168"/>
            <a:ext cx="152487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4" y="1713703"/>
            <a:ext cx="2694452" cy="139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7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340768"/>
            <a:ext cx="6192688" cy="42484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260649"/>
            <a:ext cx="3702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Какая картинка лишняя?</a:t>
            </a:r>
          </a:p>
        </p:txBody>
      </p:sp>
      <p:pic>
        <p:nvPicPr>
          <p:cNvPr id="5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36" y="1772824"/>
            <a:ext cx="1515201" cy="13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img2.freepng.ru/20180408/kwq/kisspng-common-starling-bird-asian-glossy-starling-beak-ta-fungi-5ac9f1fa0713a5.473261101523184122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36" y="3862431"/>
            <a:ext cx="1652217" cy="12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7612"/>
            <a:ext cx="1800200" cy="14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49" y="1862704"/>
            <a:ext cx="1324000" cy="12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1"/>
            <a:ext cx="820891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Эти птицы улетают в теплые края каждую осень и возвращаются к нам весной. Их называют «перелетными».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Назови птиц.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s://im0-tub-ru.yandex.net/i?id=e1a8c1fa7498f333d89741c72c59f94e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0" y="1035026"/>
            <a:ext cx="2304256" cy="25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70" y="4334365"/>
            <a:ext cx="1482375" cy="20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80606"/>
            <a:ext cx="1791532" cy="22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30" y="1973226"/>
            <a:ext cx="1487403" cy="135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img2.freepng.ru/20180408/kwq/kisspng-common-starling-bird-asian-glossy-starling-beak-ta-fungi-5ac9f1fa0713a5.4732611015231841220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20" y="4970775"/>
            <a:ext cx="1905822" cy="143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77" y="1964799"/>
            <a:ext cx="1826446" cy="14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5410"/>
            <a:ext cx="1902412" cy="13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87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340768"/>
            <a:ext cx="6192688" cy="42484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260649"/>
            <a:ext cx="3702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Какая картинка лишняя?</a:t>
            </a:r>
          </a:p>
        </p:txBody>
      </p:sp>
      <p:pic>
        <p:nvPicPr>
          <p:cNvPr id="5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686901"/>
            <a:ext cx="1152128" cy="16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umbs.dreamstime.com/b/%D0%B6%D0%B8%D0%B2%D0%BE%D1%82%D0%BD%D1%8B%D0%B9-%D0%B8%D0%BD%D0%B4%D1%8E%D0%BA-8896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11626"/>
            <a:ext cx="1436332" cy="13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img2.freepng.ru/20190617/kot/kisspng-duck-dangel-electro-domestic-goose-area-naturale-f-5d083c922a68d9.95728361156082088217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789040"/>
            <a:ext cx="1404466" cy="12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i.pinimg.com/originals/d5/e6/52/d5e652f1a2025b14901e77da09d6e4e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10466"/>
            <a:ext cx="1458199" cy="14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.ya-webdesign.com/images/stump-clipart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7" y="5625458"/>
            <a:ext cx="1762971" cy="117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88641"/>
            <a:ext cx="5004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Расскажи, кто где сидит, летит?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(употребление предлогов)</a:t>
            </a:r>
          </a:p>
        </p:txBody>
      </p:sp>
      <p:pic>
        <p:nvPicPr>
          <p:cNvPr id="13" name="Picture 2" descr="https://im0-tub-ru.yandex.net/i?id=f5ddf7d119e88ffeeb7b26fea769b1d9&amp;n=33&amp;w=211&amp;h=15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12" y="3795363"/>
            <a:ext cx="5166455" cy="36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0-tub-ru.yandex.net/i?id=b6281ba482f890fff937399879f4f753&amp;n=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3" b="100000" l="0" r="95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68" y="386957"/>
            <a:ext cx="53640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ds04.infourok.ru/uploads/ex/0f24/0005db83-23d87659/hello_html_m545811cc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91" l="0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56" y="2249305"/>
            <a:ext cx="2034425" cy="20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m0-tub-ru.yandex.net/i?id=e1a8c1fa7498f333d89741c72c59f94e&amp;n=1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26736"/>
            <a:ext cx="1589634" cy="17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38" y="764704"/>
            <a:ext cx="1740533" cy="13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img2.freepng.ru/20180408/kwq/kisspng-common-starling-bird-asian-glossy-starling-beak-ta-fungi-5ac9f1fa0713a5.47326110152318412202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56" y="1886061"/>
            <a:ext cx="1690928" cy="12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430547"/>
            <a:ext cx="1412793" cy="175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17" y="5127996"/>
            <a:ext cx="1871758" cy="9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8" y="3273699"/>
            <a:ext cx="1242629" cy="11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6" y="4869160"/>
            <a:ext cx="1443343" cy="10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1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43027" y="954573"/>
            <a:ext cx="3744416" cy="4968552"/>
            <a:chOff x="683568" y="980728"/>
            <a:chExt cx="3744416" cy="496855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15816" y="993284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915816" y="2276872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914042" y="3573016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886239" y="4941168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83568" y="980728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93626" y="2276872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93626" y="4941168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693626" y="3573016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997932" y="2100858"/>
            <a:ext cx="1512168" cy="1150245"/>
            <a:chOff x="7052911" y="2100858"/>
            <a:chExt cx="1512168" cy="115024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052911" y="2242991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4" name="Picture 12" descr="https://pro-prikoly.club/wp-content/uploads/2019/07/2-34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2" b="100000" l="0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208" y="2100858"/>
              <a:ext cx="748860" cy="66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im0-tub-ru.yandex.net/i?id=912dad14290e3fae740b97e05528a802&amp;n=13&amp;exp=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208" y="2290276"/>
              <a:ext cx="874131" cy="874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avatars.mds.yandex.net/get-pdb/2062550/d7bde1b4-8751-4c27-8d45-75d784d2264c/s1200?webp=fal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45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119" y="2432580"/>
              <a:ext cx="550910" cy="803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Прямоугольник 37"/>
          <p:cNvSpPr/>
          <p:nvPr/>
        </p:nvSpPr>
        <p:spPr>
          <a:xfrm>
            <a:off x="3203849" y="188641"/>
            <a:ext cx="25078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Кто что ест?</a:t>
            </a:r>
          </a:p>
        </p:txBody>
      </p:sp>
      <p:pic>
        <p:nvPicPr>
          <p:cNvPr id="43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5" y="5097065"/>
            <a:ext cx="1522619" cy="7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0" y="959873"/>
            <a:ext cx="1060088" cy="9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5" y="3592360"/>
            <a:ext cx="621255" cy="8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40" y="3562496"/>
            <a:ext cx="777380" cy="9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7" y="2326342"/>
            <a:ext cx="806647" cy="5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40" y="2242991"/>
            <a:ext cx="813165" cy="6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https://img2.freepng.ru/20180408/kwq/kisspng-common-starling-bird-asian-glossy-starling-beak-ta-fungi-5ac9f1fa0713a5.473261101523184122029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10" y="2783949"/>
            <a:ext cx="733893" cy="55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6946062" y="3473599"/>
            <a:ext cx="1586378" cy="1008112"/>
            <a:chOff x="6946062" y="3473599"/>
            <a:chExt cx="1586378" cy="100811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7020272" y="3473599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074" name="Picture 2" descr="https://cdn.orkin.com/images/flies/sand-fly-illustration_1984x1720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62" y="3533627"/>
              <a:ext cx="1032582" cy="895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im0-tub-ru.yandex.net/i?id=7c570ecafaac79994a83d8e8331eaf26&amp;n=33&amp;w=150&amp;h=15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100000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6356" y="3672227"/>
              <a:ext cx="710458" cy="71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7030420" y="804149"/>
            <a:ext cx="1625219" cy="1182474"/>
            <a:chOff x="7030420" y="804149"/>
            <a:chExt cx="1625219" cy="118247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055296" y="975925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078" name="Picture 6" descr="http://www.rsn.ru/upload/medialibrary/5ef/wm_flu_barsch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9971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318" y="804149"/>
              <a:ext cx="1144321" cy="79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img2.freepng.ru/20190405/qxr/kisspng-flying-frog-image-toad-royalty-free-5ca75ea96dc928.0449292015544726174497.jp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0" b="100000" l="0" r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420" y="1361535"/>
              <a:ext cx="634877" cy="57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avatars.mds.yandex.net/get-pdb/1366512/1aa7d5f3-00b7-4747-974a-a07e17b11035/s1200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4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740" y="1342707"/>
              <a:ext cx="494895" cy="643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997293" y="4774231"/>
            <a:ext cx="1558125" cy="1078755"/>
            <a:chOff x="7020272" y="4734786"/>
            <a:chExt cx="1558125" cy="1078755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7066229" y="4736250"/>
              <a:ext cx="1512168" cy="1008112"/>
              <a:chOff x="7052911" y="4797152"/>
              <a:chExt cx="1512168" cy="1008112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052911" y="4797152"/>
                <a:ext cx="1512168" cy="100811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036" name="Picture 12" descr="https://img2.freepng.ru/20180418/scw/kisspng-drawing-butterfly-photography-visual-arts-butterfly-5ad6dcc1406e97.2744487815240306572639.jpg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5158" y="5235599"/>
                <a:ext cx="557281" cy="569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5" name="Picture 8" descr="https://img2.freepng.ru/20190405/qxr/kisspng-flying-frog-image-toad-royalty-free-5ca75ea96dc928.0449292015544726174497.jp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0" b="100000" l="0" r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187" y="4776080"/>
              <a:ext cx="504351" cy="459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http://www.rsn.ru/upload/medialibrary/5ef/wm_flu_barsch.jp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0" b="9971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305" y="4734786"/>
              <a:ext cx="724339" cy="500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s://im0-tub-ru.yandex.net/i?id=6135f5af2901b56c3d10a44e5877193a&amp;n=13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0" b="90000" l="0" r="898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4951097"/>
              <a:ext cx="714810" cy="569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im0-tub-ru.yandex.net/i?id=9db3fb5fdb82ab5078c87e16bcecff09&amp;n=13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ackgroundRemoval t="0" b="100000" l="0" r="99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623" y="5447892"/>
              <a:ext cx="696474" cy="36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19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46788 0.58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45659 -0.37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46598 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6059 -0.190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5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8" y="1700808"/>
            <a:ext cx="2368762" cy="12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55" y="4070627"/>
            <a:ext cx="1503490" cy="21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8" y="4102728"/>
            <a:ext cx="1503490" cy="21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95" y="4102728"/>
            <a:ext cx="1503490" cy="21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74" y="4019554"/>
            <a:ext cx="1503490" cy="21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64" y="4019554"/>
            <a:ext cx="1503490" cy="21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25" y="1844824"/>
            <a:ext cx="2368762" cy="12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02" y="2060847"/>
            <a:ext cx="2368762" cy="12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69" y="2458557"/>
            <a:ext cx="2368762" cy="12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26" y="2458555"/>
            <a:ext cx="2368762" cy="12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" y="0"/>
            <a:ext cx="9097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4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4" y="1554587"/>
            <a:ext cx="1851174" cy="130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93062"/>
            <a:ext cx="1796585" cy="12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05" y="1640484"/>
            <a:ext cx="1729300" cy="12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23" y="1582432"/>
            <a:ext cx="1811667" cy="12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56" y="1582432"/>
            <a:ext cx="1811667" cy="12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2" y="4293096"/>
            <a:ext cx="1302207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64" y="4293096"/>
            <a:ext cx="1302207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05" y="4293096"/>
            <a:ext cx="1302207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60712"/>
            <a:ext cx="1302207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6210"/>
            <a:ext cx="1302207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" y="18826"/>
            <a:ext cx="9097464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4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" y="1432200"/>
            <a:ext cx="206592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00" y="1432200"/>
            <a:ext cx="206592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05" y="1448946"/>
            <a:ext cx="206592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95" y="1448946"/>
            <a:ext cx="206592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58523"/>
            <a:ext cx="206592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" y="3916499"/>
            <a:ext cx="1823632" cy="22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92" y="3941224"/>
            <a:ext cx="1823632" cy="22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68" y="3960728"/>
            <a:ext cx="1823632" cy="22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95" y="3956361"/>
            <a:ext cx="1823632" cy="22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79" y="3951403"/>
            <a:ext cx="1823632" cy="22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4035" y="876637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16" descr="https://im0-tub-ru.yandex.net/i?id=b8ef3319a819536a1e671bc54e8fb86d&amp;n=33&amp;w=336&amp;h=15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68" y="1844824"/>
            <a:ext cx="2368762" cy="12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336938" y="1278110"/>
            <a:ext cx="3096344" cy="2240119"/>
            <a:chOff x="5336938" y="1278110"/>
            <a:chExt cx="3096344" cy="2240119"/>
          </a:xfrm>
        </p:grpSpPr>
        <p:pic>
          <p:nvPicPr>
            <p:cNvPr id="13" name="Picture 16" descr="https://im0-tub-ru.yandex.net/i?id=b8ef3319a819536a1e671bc54e8fb86d&amp;n=33&amp;w=336&amp;h=1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0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938" y="2290762"/>
              <a:ext cx="2368762" cy="1227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https://im0-tub-ru.yandex.net/i?id=b8ef3319a819536a1e671bc54e8fb86d&amp;n=33&amp;w=336&amp;h=1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0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520" y="1278110"/>
              <a:ext cx="2368762" cy="1227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27" l="0" r="94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47" y="4702794"/>
            <a:ext cx="1902412" cy="13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030100" y="4112302"/>
            <a:ext cx="1760428" cy="2397496"/>
            <a:chOff x="6030100" y="4112302"/>
            <a:chExt cx="1760428" cy="2397496"/>
          </a:xfrm>
        </p:grpSpPr>
        <p:pic>
          <p:nvPicPr>
            <p:cNvPr id="17" name="Picture 2" descr="https://drasler.ru/wp-content/uploads/2019/05/%D0%9A%D1%80%D0%B0%D1%81%D0%B8%D0%B2%D1%8B%D0%B5-%D0%BA%D0%B0%D1%80%D1%82%D0%B8%D0%BD%D0%BA%D0%B8-%D0%B3%D1%80%D0%B0%D1%87%D0%B0-%D0%B4%D0%BB%D1%8F-%D0%B4%D0%B5%D1%82%D0%B5%D0%B900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027" l="0" r="946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100" y="4112302"/>
              <a:ext cx="1675600" cy="118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drasler.ru/wp-content/uploads/2019/05/%D0%9A%D1%80%D0%B0%D1%81%D0%B8%D0%B2%D1%8B%D0%B5-%D0%BA%D0%B0%D1%80%D1%82%D0%B8%D0%BD%D0%BA%D0%B8-%D0%B3%D1%80%D0%B0%D1%87%D0%B0-%D0%B4%D0%BB%D1%8F-%D0%B4%D0%B5%D1%82%D0%B5%D0%B900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027" l="0" r="946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520" y="5293286"/>
              <a:ext cx="1726008" cy="1216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1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" y="3815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12" descr="https://printonic.ru/uploads/images/2016/03/14/img_56e65bc8926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45" y="1697074"/>
            <a:ext cx="1302207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582903" y="1268760"/>
            <a:ext cx="2604414" cy="2058253"/>
            <a:chOff x="5582903" y="1268760"/>
            <a:chExt cx="2604414" cy="2058253"/>
          </a:xfrm>
        </p:grpSpPr>
        <p:pic>
          <p:nvPicPr>
            <p:cNvPr id="13" name="Picture 12" descr="https://printonic.ru/uploads/images/2016/03/14/img_56e65bc8926c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903" y="1268760"/>
              <a:ext cx="1302207" cy="118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s://printonic.ru/uploads/images/2016/03/14/img_56e65bc8926c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110" y="2139637"/>
              <a:ext cx="1302207" cy="118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98" y="4529937"/>
            <a:ext cx="2079302" cy="14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387120" y="3955171"/>
            <a:ext cx="3015626" cy="2522043"/>
            <a:chOff x="5387120" y="3955171"/>
            <a:chExt cx="3015626" cy="2522043"/>
          </a:xfrm>
        </p:grpSpPr>
        <p:pic>
          <p:nvPicPr>
            <p:cNvPr id="17" name="Picture 2" descr="https://clipart-best.com/img/birds/birds-clip-art-5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120" y="5017370"/>
              <a:ext cx="2079302" cy="145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clipart-best.com/img/birds/birds-clip-art-5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444" y="3955171"/>
              <a:ext cx="2079302" cy="145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3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  <a:p>
            <a:pPr algn="ctr">
              <a:defRPr/>
            </a:pPr>
            <a:endParaRPr lang="ru-RU" kern="0" dirty="0">
              <a:solidFill>
                <a:prstClr val="black"/>
              </a:solidFill>
            </a:endParaRPr>
          </a:p>
        </p:txBody>
      </p:sp>
      <p:pic>
        <p:nvPicPr>
          <p:cNvPr id="10" name="Picture 8" descr="http://wiki.kubg.edu.ua/images/thumb/2/26/Aist1.jpg/856px-Ai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73" r="94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8186"/>
            <a:ext cx="1503490" cy="21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394984" y="1308186"/>
            <a:ext cx="2768738" cy="2105940"/>
            <a:chOff x="5394984" y="1308186"/>
            <a:chExt cx="2768738" cy="2105940"/>
          </a:xfrm>
        </p:grpSpPr>
        <p:pic>
          <p:nvPicPr>
            <p:cNvPr id="13" name="Picture 8" descr="http://wiki.kubg.edu.ua/images/thumb/2/26/Aist1.jpg/856px-Aist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4673" r="946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308186"/>
              <a:ext cx="1503490" cy="210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wiki.kubg.edu.ua/images/thumb/2/26/Aist1.jpg/856px-Aist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4673" r="946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984" y="1308186"/>
              <a:ext cx="1503490" cy="210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0" descr="https://natureguide.gr/uploads/ru/715/Ardea_cinerea/%D0%A1%D0%B5%D1%80%D0%B0%D1%8F_%D1%86%D0%B0%D0%BF%D0%BB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60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77" y="4113843"/>
            <a:ext cx="1823632" cy="22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234913" y="4238174"/>
            <a:ext cx="3088880" cy="2270082"/>
            <a:chOff x="5234913" y="4238174"/>
            <a:chExt cx="3088880" cy="2270082"/>
          </a:xfrm>
        </p:grpSpPr>
        <p:pic>
          <p:nvPicPr>
            <p:cNvPr id="17" name="Picture 10" descr="https://natureguide.gr/uploads/ru/715/Ardea_cinerea/%D0%A1%D0%B5%D1%80%D0%B0%D1%8F_%D1%86%D0%B0%D0%BF%D0%BB%D1%8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660" r="97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913" y="4238174"/>
              <a:ext cx="1823632" cy="227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s://natureguide.gr/uploads/ru/715/Ardea_cinerea/%D0%A1%D0%B5%D1%80%D0%B0%D1%8F_%D1%86%D0%B0%D0%BF%D0%BB%D1%8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660" r="97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161" y="4238175"/>
              <a:ext cx="1823632" cy="227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3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/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СО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76642" y="4558475"/>
            <a:ext cx="1368152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ЛО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3044794" y="4558475"/>
            <a:ext cx="1373702" cy="1150237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prstClr val="black"/>
                </a:solidFill>
                <a:latin typeface="Calibri" panose="020F0502020204030204"/>
              </a:rPr>
              <a:t>ВЕЙ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слога</a:t>
            </a:r>
          </a:p>
        </p:txBody>
      </p:sp>
      <p:pic>
        <p:nvPicPr>
          <p:cNvPr id="8" name="Picture 20" descr="http://www.corhelp.ru/wp-content/uploads/2015/03/Solov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56793"/>
            <a:ext cx="3433503" cy="27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280</Words>
  <Application>Microsoft Office PowerPoint</Application>
  <PresentationFormat>Экран (4:3)</PresentationFormat>
  <Paragraphs>70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9_Тема Office</vt:lpstr>
      <vt:lpstr>8_Тема Office</vt:lpstr>
      <vt:lpstr>5_Тема Office</vt:lpstr>
      <vt:lpstr>10_Тема Office</vt:lpstr>
      <vt:lpstr>11_Тема Office</vt:lpstr>
      <vt:lpstr>12_Тема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Алена</cp:lastModifiedBy>
  <cp:revision>113</cp:revision>
  <dcterms:created xsi:type="dcterms:W3CDTF">2021-06-09T04:52:40Z</dcterms:created>
  <dcterms:modified xsi:type="dcterms:W3CDTF">2024-03-20T08:16:36Z</dcterms:modified>
</cp:coreProperties>
</file>