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4176" r:id="rId2"/>
    <p:sldMasterId id="2147484188" r:id="rId3"/>
    <p:sldMasterId id="2147484200" r:id="rId4"/>
    <p:sldMasterId id="2147484212" r:id="rId5"/>
    <p:sldMasterId id="2147484248" r:id="rId6"/>
    <p:sldMasterId id="2147484260" r:id="rId7"/>
    <p:sldMasterId id="2147484272" r:id="rId8"/>
  </p:sldMasterIdLst>
  <p:notesMasterIdLst>
    <p:notesMasterId r:id="rId35"/>
  </p:notesMasterIdLst>
  <p:sldIdLst>
    <p:sldId id="367" r:id="rId9"/>
    <p:sldId id="368" r:id="rId10"/>
    <p:sldId id="369" r:id="rId11"/>
    <p:sldId id="263" r:id="rId12"/>
    <p:sldId id="265" r:id="rId13"/>
    <p:sldId id="370" r:id="rId14"/>
    <p:sldId id="291" r:id="rId15"/>
    <p:sldId id="301" r:id="rId16"/>
    <p:sldId id="302" r:id="rId17"/>
    <p:sldId id="275" r:id="rId18"/>
    <p:sldId id="371" r:id="rId19"/>
    <p:sldId id="372" r:id="rId20"/>
    <p:sldId id="373" r:id="rId21"/>
    <p:sldId id="307" r:id="rId22"/>
    <p:sldId id="308" r:id="rId23"/>
    <p:sldId id="309" r:id="rId24"/>
    <p:sldId id="280" r:id="rId25"/>
    <p:sldId id="314" r:id="rId26"/>
    <p:sldId id="316" r:id="rId27"/>
    <p:sldId id="338" r:id="rId28"/>
    <p:sldId id="374" r:id="rId29"/>
    <p:sldId id="286" r:id="rId30"/>
    <p:sldId id="361" r:id="rId31"/>
    <p:sldId id="362" r:id="rId32"/>
    <p:sldId id="363" r:id="rId33"/>
    <p:sldId id="36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97582-D829-46CE-8861-8B23FF284F5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3BB91-357B-4D59-B3E7-C691F9C7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1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BB91-357B-4D59-B3E7-C691F9C7439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7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6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6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3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2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4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76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59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0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56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1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79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24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54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78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40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91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89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17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6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82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98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89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43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51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12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42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79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86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79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73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62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39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25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6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50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73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86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81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78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46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04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40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67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909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8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05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444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004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16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3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395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4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8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241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892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45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046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73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82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6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51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573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463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5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56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79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96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009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05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6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724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888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900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375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584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096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486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256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60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1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8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7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6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1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4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1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2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3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4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1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2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6.wdp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microsoft.com/office/2007/relationships/hdphoto" Target="../media/hdphoto20.wdp"/><Relationship Id="rId12" Type="http://schemas.openxmlformats.org/officeDocument/2006/relationships/image" Target="../media/image44.png"/><Relationship Id="rId17" Type="http://schemas.microsoft.com/office/2007/relationships/hdphoto" Target="../media/hdphoto23.wdp"/><Relationship Id="rId2" Type="http://schemas.openxmlformats.org/officeDocument/2006/relationships/image" Target="../media/image1.jpe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14.jpeg"/><Relationship Id="rId15" Type="http://schemas.microsoft.com/office/2007/relationships/hdphoto" Target="../media/hdphoto22.wdp"/><Relationship Id="rId10" Type="http://schemas.openxmlformats.org/officeDocument/2006/relationships/image" Target="../media/image17.png"/><Relationship Id="rId4" Type="http://schemas.microsoft.com/office/2007/relationships/hdphoto" Target="../media/hdphoto19.wdp"/><Relationship Id="rId9" Type="http://schemas.microsoft.com/office/2007/relationships/hdphoto" Target="../media/hdphoto21.wdp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microsoft.com/office/2007/relationships/hdphoto" Target="../media/hdphoto24.wdp"/><Relationship Id="rId7" Type="http://schemas.microsoft.com/office/2007/relationships/hdphoto" Target="../media/hdphoto26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4.png"/><Relationship Id="rId5" Type="http://schemas.microsoft.com/office/2007/relationships/hdphoto" Target="../media/hdphoto25.wdp"/><Relationship Id="rId4" Type="http://schemas.openxmlformats.org/officeDocument/2006/relationships/image" Target="../media/image53.png"/><Relationship Id="rId9" Type="http://schemas.microsoft.com/office/2007/relationships/hdphoto" Target="../media/hdphoto2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5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996952"/>
            <a:ext cx="67687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 «Весна»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AC6B0-B1D0-4F0B-A381-89DF4956E4E9}"/>
              </a:ext>
            </a:extLst>
          </p:cNvPr>
          <p:cNvSpPr txBox="1"/>
          <p:nvPr/>
        </p:nvSpPr>
        <p:spPr>
          <a:xfrm>
            <a:off x="1763688" y="332656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Томска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№ 39 г. ТОМСК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634021, город Томск, ул. Алтайская 128, телефон 45-06-40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DB172-5860-4D3F-9984-76F58CD20B11}"/>
              </a:ext>
            </a:extLst>
          </p:cNvPr>
          <p:cNvSpPr txBox="1"/>
          <p:nvPr/>
        </p:nvSpPr>
        <p:spPr>
          <a:xfrm>
            <a:off x="6732240" y="5517232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–логопед: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Савинцева Алёна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186568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hotographers.ua/thumbnails/pictures/29726/800x3006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83" y="19801"/>
            <a:ext cx="9256883" cy="69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latin typeface="Calibri" panose="020F0502020204030204"/>
              </a:rPr>
              <a:t>Нажми на картинку, чтобы она стала  большой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 descr="https://cdn1.ozone.ru/s3/multimedia-c/c400/6003669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dn1.ozone.ru/s3/multimedia-c/c400/6003669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894642" y="1017818"/>
            <a:ext cx="5723062" cy="430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g2.freepng.ru/20180328/voe/kisspng-icicle-margarita-snow-icicles-5abb5597e283e3.41912243152222658392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333" r="9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26" y="3407756"/>
            <a:ext cx="2824514" cy="18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5.infourok.ru/uploads/ex/0238/00050b47-a36e61c0/hello_html_m75abd16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53453"/>
            <a:ext cx="4153598" cy="59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681 -1.48148E-6 0.12357 0.05648 0.12357 0.12639 C 0.12357 0.1963 0.0681 0.25324 -2.08333E-7 0.25324 C -0.0681 0.25324 -0.12331 0.1963 -0.12331 0.12639 C -0.12331 0.05648 -0.0681 -1.48148E-6 -2.08333E-7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hotographers.ua/thumbnails/pictures/29726/800x3006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83" y="19801"/>
            <a:ext cx="9256883" cy="69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Нажми на картинку, чтобы она стала  большой</a:t>
            </a: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cdn1.ozone.ru/s3/multimedia-c/c400/6003669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cdn1.ozone.ru/s3/multimedia-c/c400/6003669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1654026" y="1697265"/>
            <a:ext cx="5723062" cy="430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i?id=e69fe4d25f78a9e00091647444d05712-5222175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2"/>
            <a:ext cx="1801871" cy="11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ds05.infourok.ru/uploads/ex/0238/00050b47-a36e61c0/hello_html_m75abd16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70" y="839784"/>
            <a:ext cx="4153598" cy="59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681 -1.48148E-6 0.12357 0.05648 0.12357 0.12639 C 0.12357 0.1963 0.0681 0.25324 -2.08333E-7 0.25324 C -0.0681 0.25324 -0.12331 0.1963 -0.12331 0.12639 C -0.12331 0.05648 -0.0681 -1.48148E-6 -2.08333E-7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photographers.ua/thumbnails/pictures/29726/800x3006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83" y="19801"/>
            <a:ext cx="9256883" cy="69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Нажми на картинку, чтобы она стала  большой</a:t>
            </a: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cdn1.ozone.ru/s3/multimedia-c/c400/6003669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cdn1.ozone.ru/s3/multimedia-c/c400/6003669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1421546" y="1910217"/>
            <a:ext cx="5723062" cy="430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1.pngwing.com/pngs/197/633/png-transparent-drawing-of-family-plant-grass-grass-family-aquarium-decor-wheatgrass-sweet-grass-h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2207031" cy="15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ds05.infourok.ru/uploads/ex/0238/00050b47-a36e61c0/hello_html_m75abd16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75" y="553453"/>
            <a:ext cx="4153598" cy="59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681 -1.48148E-6 0.12357 0.05648 0.12357 0.12639 C 0.12357 0.1963 0.0681 0.25324 -2.08333E-7 0.25324 C -0.0681 0.25324 -0.12331 0.1963 -0.12331 0.12639 C -0.12331 0.05648 -0.0681 -1.48148E-6 -2.08333E-7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hotographers.ua/thumbnails/pictures/29726/800x3006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83" y="19801"/>
            <a:ext cx="9256883" cy="69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Нажми на картинку, чтобы она стала  большой</a:t>
            </a: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cdn1.ozone.ru/s3/multimedia-c/c400/6003669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cdn1.ozone.ru/s3/multimedia-c/c400/6003669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1326456" y="1801730"/>
            <a:ext cx="5723062" cy="430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dn4.vectorstock.com/i/1000x1000/41/73/water-puddle-icon-isolated-vector-14374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28" y="4771459"/>
            <a:ext cx="2052387" cy="160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ds05.infourok.ru/uploads/ex/0238/00050b47-a36e61c0/hello_html_m75abd16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75" y="883346"/>
            <a:ext cx="4153598" cy="59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681 -1.48148E-6 0.12357 0.05648 0.12357 0.12639 C 0.12357 0.1963 0.0681 0.25324 -2.08333E-7 0.25324 C -0.0681 0.25324 -0.12331 0.1963 -0.12331 0.12639 C -0.12331 0.05648 -0.0681 -1.48148E-6 -2.08333E-7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4035" y="876637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0" name="Picture 2" descr="https://avatars.mds.yandex.net/i?id=e69fe4d25f78a9e00091647444d05712-5222175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89" y="1875447"/>
            <a:ext cx="1337927" cy="8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i?id=e69fe4d25f78a9e00091647444d05712-5222175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46" y="2502503"/>
            <a:ext cx="1337927" cy="8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vatars.mds.yandex.net/i?id=e69fe4d25f78a9e00091647444d05712-5222175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23" y="1199774"/>
            <a:ext cx="1337927" cy="8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i?id=e69fe4d25f78a9e00091647444d05712-5222175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51" y="1661432"/>
            <a:ext cx="1337927" cy="8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img2.freepng.ru/20180407/uue/kisspng-autumn-leaf-color-clip-art-green-leaves-5ac8dbf1487446.45888763152311294529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45979"/>
            <a:ext cx="1317946" cy="14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img2.freepng.ru/20180407/uue/kisspng-autumn-leaf-color-clip-art-green-leaves-5ac8dbf1487446.45888763152311294529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71656"/>
            <a:ext cx="1317946" cy="14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img2.freepng.ru/20180407/uue/kisspng-autumn-leaf-color-clip-art-green-leaves-5ac8dbf1487446.45888763152311294529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68752"/>
            <a:ext cx="1317946" cy="14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84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" y="3815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0" name="Picture 8" descr="https://fsd.multiurok.ru/html/2020/03/20/s_5e74a68c5398c/img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98" y="1383171"/>
            <a:ext cx="2420243" cy="18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fsd.multiurok.ru/html/2020/03/20/s_5e74a68c5398c/img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58" y="1602759"/>
            <a:ext cx="2420243" cy="18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fsd.multiurok.ru/html/2020/03/20/s_5e74a68c5398c/img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02759"/>
            <a:ext cx="2420243" cy="18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fsd.multiurok.ru/html/2020/03/20/s_5e74a68c5398c/img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2420243" cy="18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87" y="4581128"/>
            <a:ext cx="1827924" cy="11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97" y="4941168"/>
            <a:ext cx="1827924" cy="11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53" y="4210771"/>
            <a:ext cx="1827924" cy="11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5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  <a:p>
            <a:pPr algn="ctr">
              <a:defRPr/>
            </a:pPr>
            <a:endParaRPr lang="ru-RU" kern="0" dirty="0">
              <a:solidFill>
                <a:prstClr val="black"/>
              </a:solidFill>
            </a:endParaRPr>
          </a:p>
        </p:txBody>
      </p:sp>
      <p:pic>
        <p:nvPicPr>
          <p:cNvPr id="10" name="Picture 2" descr="https://clipart-best.com/img/birds/birds-clip-art-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53" y="1482392"/>
            <a:ext cx="22563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lipart-best.com/img/birds/birds-clip-art-5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45" y="1791548"/>
            <a:ext cx="1548172" cy="108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lipart-best.com/img/birds/birds-clip-art-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2788"/>
            <a:ext cx="1532377" cy="10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clipart-best.com/img/birds/birds-clip-art-5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35021"/>
            <a:ext cx="1548172" cy="108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stfisher.ru/wp-content/uploads/p1-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82" y="4518913"/>
            <a:ext cx="1459942" cy="14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stfisher.ru/wp-content/uploads/p1-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67" y="4492119"/>
            <a:ext cx="1459942" cy="14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stfisher.ru/wp-content/uploads/p1-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09" y="4497767"/>
            <a:ext cx="1459942" cy="14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50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/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РУ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76642" y="4558475"/>
            <a:ext cx="1368152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ЧЕ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3044794" y="4558475"/>
            <a:ext cx="1373702" cy="1150237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>
                <a:solidFill>
                  <a:prstClr val="black"/>
                </a:solidFill>
                <a:latin typeface="Calibri" panose="020F0502020204030204"/>
              </a:rPr>
              <a:t>ЕК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слога</a:t>
            </a:r>
          </a:p>
        </p:txBody>
      </p:sp>
      <p:pic>
        <p:nvPicPr>
          <p:cNvPr id="8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11773"/>
            <a:ext cx="4658706" cy="29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36163" y="4553266"/>
            <a:ext cx="1642420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СКВО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91680" y="4561269"/>
            <a:ext cx="1224136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РЕЧ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2926060" y="4561269"/>
            <a:ext cx="1357907" cy="1150237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НИК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3 слога</a:t>
            </a:r>
          </a:p>
        </p:txBody>
      </p:sp>
      <p:pic>
        <p:nvPicPr>
          <p:cNvPr id="8" name="Picture 2" descr="https://astfisher.ru/wp-content/uploads/p1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21007"/>
            <a:ext cx="3944177" cy="394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728193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ЛИСТ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1 слог</a:t>
            </a:r>
          </a:p>
        </p:txBody>
      </p:sp>
      <p:pic>
        <p:nvPicPr>
          <p:cNvPr id="6" name="Picture 4" descr="https://img2.freepng.ru/20180407/uue/kisspng-autumn-leaf-color-clip-art-green-leaves-5ac8dbf1487446.4588876315231129452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0343"/>
            <a:ext cx="3001024" cy="32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1"/>
            <a:ext cx="820891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Тает снежок,</a:t>
            </a:r>
          </a:p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Ожил лужок.</a:t>
            </a:r>
          </a:p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День прибывает,</a:t>
            </a:r>
          </a:p>
          <a:p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Когда это бывает?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" name="AutoShape 2" descr="https://detskie-stihi.ru/wp-content/uploads/2021/03/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elizovo.kamafisha.ru/wp-content/uploads/sites/3/2019/12/9b274dd189dc8a94212922885e5960b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" y="22199"/>
            <a:ext cx="9122842" cy="68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ГНЕ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84859" y="4547780"/>
            <a:ext cx="1367819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ЗДО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7" name="Picture 2" descr="https://avatars.mds.yandex.net/i?id=e69fe4d25f78a9e00091647444d05712-5222175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25274"/>
            <a:ext cx="4156905" cy="25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36163" y="4561269"/>
            <a:ext cx="1655518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СКВО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84859" y="4547780"/>
            <a:ext cx="1367819" cy="115824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РЕЦ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8" name="Picture 2" descr="https://clipart-best.com/img/birds/birds-clip-art-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264512" cy="299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9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88224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15807" y="4450442"/>
            <a:ext cx="648073" cy="4053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Жадина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17704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s://crosti.ru/patterns/00/0b/10/76f98a7e6c/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05" y="2023555"/>
            <a:ext cx="2457603" cy="24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588223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7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7904" y="508256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24128" y="3573016"/>
            <a:ext cx="864096" cy="18664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724128" y="1915518"/>
            <a:ext cx="582165" cy="29710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83771" y="3573016"/>
            <a:ext cx="792085" cy="18664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623565" y="4509120"/>
            <a:ext cx="713979" cy="2880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435145" y="1719031"/>
            <a:ext cx="560791" cy="39297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70475" y="4293096"/>
            <a:ext cx="0" cy="7018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cdn1.ozone.ru/s3/multimedia-k/60062901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Picture 2" descr="https://avatars.mds.yandex.net/i?id=e69fe4d25f78a9e00091647444d05712-5222175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44" y="3272439"/>
            <a:ext cx="1337927" cy="8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fsd.multiurok.ru/html/2020/03/20/s_5e74a68c5398c/img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68" y="5310783"/>
            <a:ext cx="1789344" cy="13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1.pngwing.com/pngs/197/633/png-transparent-drawing-of-family-plant-grass-grass-family-aquarium-decor-wheatgrass-sweet-grass-h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14" y="5266346"/>
            <a:ext cx="1683675" cy="11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catherineasquithgallery.com/uploads/posts/2021-02/1614546016_15-p-solntse-na-belom-fone-1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92" y="5263358"/>
            <a:ext cx="1125214" cy="11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722414" y="832185"/>
            <a:ext cx="1654217" cy="1433082"/>
            <a:chOff x="6722414" y="832185"/>
            <a:chExt cx="1654217" cy="1433082"/>
          </a:xfrm>
        </p:grpSpPr>
        <p:pic>
          <p:nvPicPr>
            <p:cNvPr id="23" name="Picture 2" descr="https://clipart-best.com/img/birds/birds-clip-art-5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475" y="832185"/>
              <a:ext cx="1232156" cy="86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s://clipart-best.com/img/birds/birds-clip-art-52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414" y="1409717"/>
              <a:ext cx="1218587" cy="855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7" y="3095739"/>
            <a:ext cx="1220636" cy="11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403648" y="895420"/>
            <a:ext cx="1449211" cy="1369847"/>
            <a:chOff x="1403648" y="895420"/>
            <a:chExt cx="1449211" cy="1369847"/>
          </a:xfrm>
        </p:grpSpPr>
        <p:pic>
          <p:nvPicPr>
            <p:cNvPr id="34" name="Picture 4" descr="https://img2.freepng.ru/20180407/uue/kisspng-autumn-leaf-color-clip-art-green-leaves-5ac8dbf1487446.4588876315231129452968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895420"/>
              <a:ext cx="883193" cy="942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s://img2.freepng.ru/20180407/uue/kisspng-autumn-leaf-color-clip-art-green-leaves-5ac8dbf1487446.4588876315231129452968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061" y="1343883"/>
              <a:ext cx="863798" cy="921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13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5"/>
            <a:ext cx="5688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«Скажи наоборот»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196752"/>
            <a:ext cx="7704856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149080"/>
            <a:ext cx="7704856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1" y="1340769"/>
            <a:ext cx="68407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Зимой  снег чистый, а весной…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7" y="4365104"/>
            <a:ext cx="7056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Зимой дни холодные, а весной…</a:t>
            </a:r>
          </a:p>
        </p:txBody>
      </p:sp>
      <p:pic>
        <p:nvPicPr>
          <p:cNvPr id="11" name="Picture 2" descr="https://100fotok.ru/wp-content/uploads/2020/10/73d4f6a63a474e8a1c078df8725b73b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02434"/>
            <a:ext cx="1560516" cy="11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elizovo.kamafisha.ru/wp-content/uploads/sites/3/2019/12/9b274dd189dc8a94212922885e5960b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02434"/>
            <a:ext cx="1610658" cy="120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100fotok.ru/wp-content/uploads/2020/10/73d4f6a63a474e8a1c078df8725b73b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26769"/>
            <a:ext cx="1560516" cy="11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lizovo.kamafisha.ru/wp-content/uploads/sites/3/2019/12/9b274dd189dc8a94212922885e5960b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43" y="4826769"/>
            <a:ext cx="1610658" cy="120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1628" y="404665"/>
            <a:ext cx="39025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«Скажи наоборот»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196752"/>
            <a:ext cx="7704856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149080"/>
            <a:ext cx="7704856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3" y="1340769"/>
            <a:ext cx="7200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Зимой солнце тусклое, а весной…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7" y="4365104"/>
            <a:ext cx="7056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Зимой погода часто пасмурная, а весной…</a:t>
            </a:r>
          </a:p>
        </p:txBody>
      </p:sp>
      <p:pic>
        <p:nvPicPr>
          <p:cNvPr id="15" name="Picture 6" descr="https://cdn.fishki.net/upload/post/2017/07/24/2344013/zimnie-pejzazhi-ot-maksima-evdokimova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21" y="1808716"/>
            <a:ext cx="1670332" cy="11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www.culture.ru/storage/images/a4247ecb83d91aad3888641ceb86994b/7021cd1303e4e8bc8fd483ea8acd62e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02434"/>
            <a:ext cx="1701712" cy="114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100fotok.ru/wp-content/uploads/2020/10/73d4f6a63a474e8a1c078df8725b73b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26769"/>
            <a:ext cx="1560516" cy="11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lizovo.kamafisha.ru/wp-content/uploads/sites/3/2019/12/9b274dd189dc8a94212922885e5960b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24" y="4795215"/>
            <a:ext cx="1610658" cy="120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0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7" y="188641"/>
            <a:ext cx="37742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картинка лишняя?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1268760"/>
            <a:ext cx="6840760" cy="4680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2" descr="https://vernost-vk.ru/uploads/resources/snow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072527"/>
            <a:ext cx="2870696" cy="14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4" y="2001261"/>
            <a:ext cx="2219691" cy="14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ds05.infourok.ru/uploads/ex/0dd2/00084b31-a319a605/hello_html_m1b7f18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84178"/>
            <a:ext cx="1989074" cy="1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ixel-shot.com/get_image/i-435689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9" b="89940" l="34604" r="89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96967"/>
            <a:ext cx="2835306" cy="20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7" y="188641"/>
            <a:ext cx="37742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картинка лишняя?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1268760"/>
            <a:ext cx="6840760" cy="4680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12" descr="https://www.vashmeh.ru/upload/iblock/eae/eae6a641de60d6b40cef35e032502f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538594"/>
            <a:ext cx="1620999" cy="21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erm.kp.ru/share/i/4/506083/wr-720.sh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06" y="1845173"/>
            <a:ext cx="1622537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dn-nus-1.pinme.ru/photo/8f/e1/8fe1dfb5fef324c2488ae3abcb8fc2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1757"/>
            <a:ext cx="1944216" cy="165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i.ebayimg.com/images/g/V6QAAOSw3nNdv-Cg/s-l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000" l="5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056030"/>
            <a:ext cx="1570750" cy="157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7" y="620688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192688" cy="764704"/>
          </a:xfrm>
        </p:spPr>
        <p:txBody>
          <a:bodyPr>
            <a:normAutofit/>
          </a:bodyPr>
          <a:lstStyle/>
          <a:p>
            <a:r>
              <a:rPr lang="ru-RU" sz="2800" dirty="0"/>
              <a:t>Приметы весны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922173"/>
            <a:ext cx="2304255" cy="1210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Тает …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99593" y="1052736"/>
            <a:ext cx="2160239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3430" y="5533058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Зеленеет…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2068" y="1831372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Бегут</a:t>
            </a:r>
            <a:r>
              <a:rPr lang="ru-RU" sz="28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429" y="3084107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3430" y="4322374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29046" y="620688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9046" y="1831372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9046" y="3073287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016" y="4294791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6013" y="5505475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593" y="3414126"/>
            <a:ext cx="2128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Набухают…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3430" y="4653136"/>
            <a:ext cx="2336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Прилетают…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563888" y="1226030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522277" y="2436714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522277" y="3689449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418039" y="4900133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452535" y="6174727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s://cf.ppt-online.org/files1/slide/w/wRKgA2iyVZ47Jhf5mWOlse6QnNjFXtqdrP1YTau8E/slide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15" y="1937622"/>
            <a:ext cx="1332643" cy="99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stihi.ru/pics/2013/01/14/77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716" y="3154787"/>
            <a:ext cx="1572240" cy="10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ifeo.ru/wp-content/uploads/vesna-dlya-detey-detsada-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41" y="4309544"/>
            <a:ext cx="1547851" cy="11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vernost-vk.ru/uploads/resources/snow_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52" y="805387"/>
            <a:ext cx="1682567" cy="84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1.pngwing.com/pngs/197/633/png-transparent-drawing-of-family-plant-grass-grass-family-aquarium-decor-wheatgrass-sweet-grass-h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86" y="5416320"/>
            <a:ext cx="1842373" cy="129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7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" y="0"/>
            <a:ext cx="9097464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>
                <a:latin typeface="Calibri" panose="020F0502020204030204"/>
              </a:rPr>
              <a:t>Назови ласково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(проталина,</a:t>
            </a:r>
            <a:r>
              <a:rPr kumimoji="0" lang="ru-RU" sz="18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ручеек)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ttps://ds05.infourok.ru/uploads/ex/0dd2/00084b31-a319a605/hello_html_m1b7f18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13" y="1329376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7" y="4366825"/>
            <a:ext cx="2774044" cy="176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s05.infourok.ru/uploads/ex/0dd2/00084b31-a319a605/hello_html_m1b7f18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05" y="1760883"/>
            <a:ext cx="1413010" cy="105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48" y="4581128"/>
            <a:ext cx="1827924" cy="11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0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" y="0"/>
            <a:ext cx="9097464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886909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Назови ласково</a:t>
            </a:r>
          </a:p>
          <a:p>
            <a:pPr algn="ctr"/>
            <a:r>
              <a:rPr lang="ru-RU" kern="0" dirty="0">
                <a:solidFill>
                  <a:prstClr val="black"/>
                </a:solidFill>
              </a:rPr>
              <a:t>(гнездо, лист)</a:t>
            </a:r>
          </a:p>
        </p:txBody>
      </p:sp>
      <p:pic>
        <p:nvPicPr>
          <p:cNvPr id="4098" name="Picture 2" descr="https://avatars.mds.yandex.net/i?id=e69fe4d25f78a9e00091647444d05712-522217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25" y="1460132"/>
            <a:ext cx="2675855" cy="16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2.freepng.ru/20180407/uue/kisspng-autumn-leaf-color-clip-art-green-leaves-5ac8dbf1487446.4588876315231129452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58" y="4222798"/>
            <a:ext cx="1923910" cy="205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i?id=e69fe4d25f78a9e00091647444d05712-5222175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46" y="1875447"/>
            <a:ext cx="1337927" cy="8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img2.freepng.ru/20180407/uue/kisspng-autumn-leaf-color-clip-art-green-leaves-5ac8dbf1487446.45888763152311294529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32" y="4735841"/>
            <a:ext cx="961955" cy="10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84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" y="0"/>
            <a:ext cx="9097464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886909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Назови ласково</a:t>
            </a:r>
          </a:p>
          <a:p>
            <a:pPr algn="ctr"/>
            <a:r>
              <a:rPr lang="ru-RU" kern="0" dirty="0">
                <a:solidFill>
                  <a:prstClr val="black"/>
                </a:solidFill>
              </a:rPr>
              <a:t>(солнце, почка)</a:t>
            </a:r>
          </a:p>
        </p:txBody>
      </p:sp>
      <p:pic>
        <p:nvPicPr>
          <p:cNvPr id="5122" name="Picture 2" descr="https://catherineasquithgallery.com/uploads/posts/2021-02/1614546016_15-p-solntse-na-belom-fone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72063"/>
            <a:ext cx="2178610" cy="21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atherineasquithgallery.com/uploads/posts/2021-02/1614546016_15-p-solntse-na-belom-fone-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03" y="1731412"/>
            <a:ext cx="1125214" cy="11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ixel-shot.com/get_image/i-435689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9" b="89940" l="34604" r="89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00" y="4215769"/>
            <a:ext cx="2835306" cy="20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pixel-shot.com/get_image/i-435689-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9" b="89940" l="34604" r="89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43" y="4777313"/>
            <a:ext cx="1287134" cy="93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9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183" cy="688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раз).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(скворец, гнездо)</a:t>
            </a:r>
          </a:p>
        </p:txBody>
      </p:sp>
      <p:pic>
        <p:nvPicPr>
          <p:cNvPr id="6" name="Picture 2" descr="https://avatars.mds.yandex.net/i?id=e69fe4d25f78a9e00091647444d05712-522217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" y="4367656"/>
            <a:ext cx="2207800" cy="13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i?id=e69fe4d25f78a9e00091647444d05712-522217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36" y="4367656"/>
            <a:ext cx="2207800" cy="13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i?id=e69fe4d25f78a9e00091647444d05712-522217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93957"/>
            <a:ext cx="2207800" cy="13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vatars.mds.yandex.net/i?id=e69fe4d25f78a9e00091647444d05712-522217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57115"/>
            <a:ext cx="2207800" cy="13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avatars.mds.yandex.net/i?id=e69fe4d25f78a9e00091647444d05712-522217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57115"/>
            <a:ext cx="2207800" cy="13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lipart-best.com/img/birds/birds-clip-art-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63" y="1185358"/>
            <a:ext cx="22563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clipart-best.com/img/birds/birds-clip-art-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49" y="1214976"/>
            <a:ext cx="22563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clipart-best.com/img/birds/birds-clip-art-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95" y="1196752"/>
            <a:ext cx="22563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clipart-best.com/img/birds/birds-clip-art-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85358"/>
            <a:ext cx="22563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clipart-best.com/img/birds/birds-clip-art-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92" y="1185358"/>
            <a:ext cx="22563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0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0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раз).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(ручеек, лист)</a:t>
            </a:r>
          </a:p>
        </p:txBody>
      </p:sp>
      <p:pic>
        <p:nvPicPr>
          <p:cNvPr id="4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3" y="980728"/>
            <a:ext cx="2376264" cy="22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g2.freepng.ru/20180407/uue/kisspng-autumn-leaf-color-clip-art-green-leaves-5ac8dbf1487446.4588876315231129452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3" y="4255534"/>
            <a:ext cx="1923910" cy="205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92" y="903871"/>
            <a:ext cx="2376264" cy="22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50" y="903871"/>
            <a:ext cx="2376264" cy="22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3871"/>
            <a:ext cx="2376264" cy="22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44" y="903871"/>
            <a:ext cx="2376264" cy="22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g2.freepng.ru/20180407/uue/kisspng-autumn-leaf-color-clip-art-green-leaves-5ac8dbf1487446.4588876315231129452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321" y="4297284"/>
            <a:ext cx="1923910" cy="205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g2.freepng.ru/20180407/uue/kisspng-autumn-leaf-color-clip-art-green-leaves-5ac8dbf1487446.4588876315231129452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50" y="4371050"/>
            <a:ext cx="1923910" cy="205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mg2.freepng.ru/20180407/uue/kisspng-autumn-leaf-color-clip-art-green-leaves-5ac8dbf1487446.4588876315231129452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25" y="4255368"/>
            <a:ext cx="1923910" cy="205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mg2.freepng.ru/20180407/uue/kisspng-autumn-leaf-color-clip-art-green-leaves-5ac8dbf1487446.4588876315231129452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60" y="4255533"/>
            <a:ext cx="1923910" cy="205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" y="18826"/>
            <a:ext cx="9097464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раз).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(скворечник, подснежник)</a:t>
            </a:r>
          </a:p>
        </p:txBody>
      </p:sp>
      <p:pic>
        <p:nvPicPr>
          <p:cNvPr id="7176" name="Picture 8" descr="https://fsd.multiurok.ru/html/2020/03/20/s_5e74a68c5398c/img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141" y="3785325"/>
            <a:ext cx="3695799" cy="27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stfisher.ru/wp-content/uploads/p1-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8" y="1268760"/>
            <a:ext cx="2016420" cy="20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stfisher.ru/wp-content/uploads/p1-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24744"/>
            <a:ext cx="2016420" cy="20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stfisher.ru/wp-content/uploads/p1-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51505"/>
            <a:ext cx="2016420" cy="20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stfisher.ru/wp-content/uploads/p1-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02903"/>
            <a:ext cx="2016420" cy="20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stfisher.ru/wp-content/uploads/p1-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48" y="1240260"/>
            <a:ext cx="2016420" cy="20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fsd.multiurok.ru/html/2020/03/20/s_5e74a68c5398c/img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00988"/>
            <a:ext cx="3695799" cy="27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fsd.multiurok.ru/html/2020/03/20/s_5e74a68c5398c/img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96" y="3800988"/>
            <a:ext cx="3695799" cy="27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fsd.multiurok.ru/html/2020/03/20/s_5e74a68c5398c/img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15" y="3800988"/>
            <a:ext cx="3695799" cy="27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fsd.multiurok.ru/html/2020/03/20/s_5e74a68c5398c/img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97" y="3800988"/>
            <a:ext cx="3695799" cy="27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239</Words>
  <Application>Microsoft Office PowerPoint</Application>
  <PresentationFormat>Экран (4:3)</PresentationFormat>
  <Paragraphs>69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8_Тема Office</vt:lpstr>
      <vt:lpstr>5_Тема Office</vt:lpstr>
      <vt:lpstr>9_Тема Office</vt:lpstr>
      <vt:lpstr>Презентация PowerPoint</vt:lpstr>
      <vt:lpstr>Презентация PowerPoint</vt:lpstr>
      <vt:lpstr>Приметы весны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User</dc:creator>
  <cp:lastModifiedBy>Алена</cp:lastModifiedBy>
  <cp:revision>125</cp:revision>
  <dcterms:created xsi:type="dcterms:W3CDTF">2021-06-09T04:52:40Z</dcterms:created>
  <dcterms:modified xsi:type="dcterms:W3CDTF">2024-03-20T08:07:52Z</dcterms:modified>
</cp:coreProperties>
</file>