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D6FE-341B-4251-B6AE-711626A15FE0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AD3F-BA9A-40CB-8984-A0DD3DEC2BE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D6FE-341B-4251-B6AE-711626A15FE0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AD3F-BA9A-40CB-8984-A0DD3DEC2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D6FE-341B-4251-B6AE-711626A15FE0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AD3F-BA9A-40CB-8984-A0DD3DEC2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D6FE-341B-4251-B6AE-711626A15FE0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AD3F-BA9A-40CB-8984-A0DD3DEC2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D6FE-341B-4251-B6AE-711626A15FE0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AD3F-BA9A-40CB-8984-A0DD3DEC2BE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D6FE-341B-4251-B6AE-711626A15FE0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AD3F-BA9A-40CB-8984-A0DD3DEC2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D6FE-341B-4251-B6AE-711626A15FE0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AD3F-BA9A-40CB-8984-A0DD3DEC2BE2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D6FE-341B-4251-B6AE-711626A15FE0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AD3F-BA9A-40CB-8984-A0DD3DEC2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D6FE-341B-4251-B6AE-711626A15FE0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AD3F-BA9A-40CB-8984-A0DD3DEC2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D6FE-341B-4251-B6AE-711626A15FE0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AD3F-BA9A-40CB-8984-A0DD3DEC2BE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D6FE-341B-4251-B6AE-711626A15FE0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AD3F-BA9A-40CB-8984-A0DD3DEC2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116D6FE-341B-4251-B6AE-711626A15FE0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D79AD3F-BA9A-40CB-8984-A0DD3DEC2BE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488832" cy="132600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Дидактическая игра</a:t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 «Потрать деньги с пользой. Семейный бюджет».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8184" y="5589240"/>
            <a:ext cx="2255912" cy="5048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.</a:t>
            </a:r>
            <a:endParaRPr lang="ru-RU" sz="1800" b="1" dirty="0"/>
          </a:p>
        </p:txBody>
      </p:sp>
      <p:pic>
        <p:nvPicPr>
          <p:cNvPr id="1032" name="Picture 8" descr="https://stimul.kiev.ua/img/articles/kak-ekonomit-domashniy-byudzhet_img0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23964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68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57192"/>
            <a:ext cx="6781800" cy="952128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Данную игру </a:t>
            </a:r>
            <a:r>
              <a:rPr lang="ru-RU" sz="1600" dirty="0"/>
              <a:t>можно использовать как на занятиях, так и вне </a:t>
            </a:r>
            <a:r>
              <a:rPr lang="ru-RU" sz="1600" dirty="0" smtClean="0"/>
              <a:t>занятий в  подготовительной группе, для формирования </a:t>
            </a:r>
            <a:r>
              <a:rPr lang="ru-RU" sz="1600" dirty="0"/>
              <a:t>экономических представлений до­школьников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Первое знакомство с экономикой у дошкольника происходит в семье. Наблюдая, как относятся к деньгам взрослые, как планируют семейный бюджет, ребенок начинает им подражать. Только знания, пропущенные ребенком через собственный опыт и переживания, ста­новятся реальными, т.е. такими, которыми ребенок сможет опериро­вать в повседневной жизни. Если ребенка с детства привлекать к распределению семейного бюджета, воспитывать в нем умение соот­носить свои желания и потребности с возможностями семьи, это уве­личит шансы педагогов и родителей в воспитании человека с разви­тым экономическим мышлением, не боящегося трудностей экономи­ческого характера, неизбежно возникающих в рыночном обществе, </a:t>
            </a:r>
            <a:r>
              <a:rPr lang="ru-RU" dirty="0" smtClean="0"/>
              <a:t>и </a:t>
            </a:r>
            <a:r>
              <a:rPr lang="ru-RU" dirty="0"/>
              <a:t>готового преодолевать их</a:t>
            </a:r>
            <a:r>
              <a:rPr lang="ru-RU" dirty="0" smtClean="0"/>
              <a:t>.</a:t>
            </a:r>
          </a:p>
          <a:p>
            <a:pPr algn="just"/>
            <a:r>
              <a:rPr lang="ru-RU" sz="1600" i="1" dirty="0"/>
              <a:t>(Л.И. Галкина, Л.А. Голуб, Л.Д. Глазырина, М.Ф. </a:t>
            </a:r>
            <a:r>
              <a:rPr lang="ru-RU" sz="1600" i="1" dirty="0" smtClean="0"/>
              <a:t>Грищенко – отечественные педагоги, </a:t>
            </a:r>
            <a:r>
              <a:rPr lang="ru-RU" sz="1600" i="1" dirty="0"/>
              <a:t>занимающиеся изучением </a:t>
            </a:r>
            <a:r>
              <a:rPr lang="ru-RU" sz="1600" i="1" dirty="0" smtClean="0"/>
              <a:t>проблемы </a:t>
            </a:r>
            <a:r>
              <a:rPr lang="ru-RU" sz="1600" i="1" dirty="0"/>
              <a:t>формирования у дошколь­ников элементов экономических знаний, умений и навыков</a:t>
            </a:r>
            <a:r>
              <a:rPr lang="ru-RU" sz="1600" i="1" dirty="0" smtClean="0"/>
              <a:t>.)</a:t>
            </a:r>
            <a:endParaRPr lang="ru-RU" sz="1600" i="1" dirty="0"/>
          </a:p>
        </p:txBody>
      </p:sp>
      <p:pic>
        <p:nvPicPr>
          <p:cNvPr id="4103" name="Picture 7" descr="http://animaciatop.ru/pictures/smailiki/thumb/smailiki-8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36510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71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412776"/>
            <a:ext cx="6781800" cy="3463280"/>
          </a:xfrm>
        </p:spPr>
        <p:txBody>
          <a:bodyPr>
            <a:norm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latin typeface="+mn-lt"/>
              </a:rPr>
              <a:t>1. Формирование потребности в основах экономических знаний и усвоение основных экономических </a:t>
            </a:r>
            <a:r>
              <a:rPr lang="ru-RU" sz="1600" dirty="0" smtClean="0">
                <a:latin typeface="+mn-lt"/>
              </a:rPr>
              <a:t>понятий – бюджет, зарплата, расходы …      </a:t>
            </a: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2. Развитие ответственности, предприимчивости, расчетливости, самостоятельности</a:t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>3. </a:t>
            </a:r>
            <a:r>
              <a:rPr lang="ru-RU" sz="1600" dirty="0">
                <a:latin typeface="+mn-lt"/>
              </a:rPr>
              <a:t>Учить детей договариваться между </a:t>
            </a:r>
            <a:r>
              <a:rPr lang="ru-RU" sz="1600" dirty="0" smtClean="0">
                <a:latin typeface="+mn-lt"/>
              </a:rPr>
              <a:t>собой</a:t>
            </a:r>
            <a:r>
              <a:rPr lang="ru-RU" sz="1400" dirty="0">
                <a:latin typeface="+mn-lt"/>
              </a:rPr>
              <a:t>,</a:t>
            </a:r>
            <a:r>
              <a:rPr lang="ru-RU" dirty="0" smtClean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советоваться, уступать, доказывать свою точку зрения, указывать на ошибки другого, аргументировать свои действия.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endParaRPr lang="ru-RU" sz="1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543800" cy="7200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://xn----7sbabhm2bordg6b.xn--p1ai/images/31121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73016"/>
            <a:ext cx="2428106" cy="242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31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5250160" cy="38862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endParaRPr lang="ru-RU" dirty="0"/>
          </a:p>
          <a:p>
            <a:pPr algn="just"/>
            <a:r>
              <a:rPr lang="ru-RU" b="1" dirty="0"/>
              <a:t>Дать детям представление о деньгах, их достоинстве, внешнем виде. </a:t>
            </a:r>
          </a:p>
          <a:p>
            <a:pPr algn="just"/>
            <a:r>
              <a:rPr lang="ru-RU" b="1" dirty="0"/>
              <a:t>Разъяснить такие понятия: </a:t>
            </a:r>
            <a:r>
              <a:rPr lang="ru-RU" b="1" dirty="0" smtClean="0"/>
              <a:t>«пенсия</a:t>
            </a:r>
            <a:r>
              <a:rPr lang="ru-RU" b="1" dirty="0"/>
              <a:t>», «коммунальные платежи», «покупка», «товар» и т.д. и формировать правильное отношение к деньгам как к предмету жизненной необходимости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Научить детей планировать покупки, правильно распределять финансы, думать о том, что в будущем могут быть непредвиденные расходы (какие?) – поездка, лечение…</a:t>
            </a:r>
          </a:p>
          <a:p>
            <a:endParaRPr lang="ru-RU" b="1" dirty="0"/>
          </a:p>
        </p:txBody>
      </p:sp>
      <p:pic>
        <p:nvPicPr>
          <p:cNvPr id="3076" name="Picture 4" descr="http://s.pfst.net/2010.03/92309230217175555e83929474ba8537ba01b7864_b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145" y="2708920"/>
            <a:ext cx="418685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37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Ход игры</a:t>
            </a:r>
          </a:p>
          <a:p>
            <a:endParaRPr lang="ru-RU" dirty="0"/>
          </a:p>
          <a:p>
            <a:pPr algn="just"/>
            <a:r>
              <a:rPr lang="ru-RU" dirty="0" smtClean="0"/>
              <a:t>Воспитатель </a:t>
            </a:r>
            <a:r>
              <a:rPr lang="ru-RU" dirty="0"/>
              <a:t>подбирает две «семьи» из 6 человек – папа, мама, бабушка, дедушка, сын, дочь. На детей надевают маски с изображением членов семьи.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Ведущий: Представьте </a:t>
            </a:r>
            <a:r>
              <a:rPr lang="ru-RU" dirty="0"/>
              <a:t>себе, что вы распоряжаетесь семейным бюджетом. Вы решаете, на что потратить деньги. Ваша задача – договориться между собой, на что вы потратите, куда израсходуете деньги. </a:t>
            </a:r>
          </a:p>
          <a:p>
            <a:pPr algn="just"/>
            <a:r>
              <a:rPr lang="ru-RU" dirty="0"/>
              <a:t>Воспитатель раздает «деньги» - монеты, картинки с изображением еды, одежды, и других нужд семьи. </a:t>
            </a:r>
            <a:r>
              <a:rPr lang="ru-RU" dirty="0" smtClean="0"/>
              <a:t>Дети советуются друг с другом, спорят, доказывают и потом </a:t>
            </a:r>
            <a:r>
              <a:rPr lang="ru-RU" dirty="0"/>
              <a:t>кладут монеты на картинки, куда больше всего положат, те нужны и будут </a:t>
            </a:r>
            <a:r>
              <a:rPr lang="ru-RU" dirty="0" smtClean="0"/>
              <a:t>удовлетворены больше всего. </a:t>
            </a:r>
            <a:r>
              <a:rPr lang="ru-RU" dirty="0"/>
              <a:t>Монеты можно класть не на все картинки-нужды.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95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1533"/>
            <a:ext cx="3161928" cy="353131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Карточки для игры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2533402" cy="190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4167"/>
            <a:ext cx="2436541" cy="182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8680"/>
            <a:ext cx="2389694" cy="179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0" y="2636912"/>
            <a:ext cx="2586606" cy="193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63342"/>
            <a:ext cx="2520280" cy="201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88632"/>
            <a:ext cx="2426844" cy="198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52" y="4797152"/>
            <a:ext cx="2448506" cy="183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858" y="4653136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030" y="4688811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727" y="4690207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76390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71" y="4653136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46407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158" y="4674493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43707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35" y="5425179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08891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924" y="5442850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727" y="5449085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25179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030" y="5431824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53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55149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78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142</TotalTime>
  <Words>370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Impact</vt:lpstr>
      <vt:lpstr>Times New Roman</vt:lpstr>
      <vt:lpstr>NewsPrint</vt:lpstr>
      <vt:lpstr>Дидактическая игра  «Потрать деньги с пользой. Семейный бюджет».</vt:lpstr>
      <vt:lpstr>Данную игру можно использовать как на занятиях, так и вне занятий в  подготовительной группе, для формирования экономических представлений до­школьников. </vt:lpstr>
      <vt:lpstr> 1. Формирование потребности в основах экономических знаний и усвоение основных экономических понятий – бюджет, зарплата, расходы …        2. Развитие ответственности, предприимчивости, расчетливости, самостоятельности 3. Учить детей договариваться между собой, советоваться, уступать, доказывать свою точку зрения, указывать на ошибки другого, аргументировать свои действия.  </vt:lpstr>
      <vt:lpstr>Презентация PowerPoint</vt:lpstr>
      <vt:lpstr>Презентация PowerPoint</vt:lpstr>
      <vt:lpstr>Карточки для игры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 «Потрать деньги с пользой. Семейный бюджет».</dc:title>
  <dc:creator>Пользователь Windows</dc:creator>
  <cp:lastModifiedBy>Lis</cp:lastModifiedBy>
  <cp:revision>14</cp:revision>
  <dcterms:created xsi:type="dcterms:W3CDTF">2017-11-26T18:19:47Z</dcterms:created>
  <dcterms:modified xsi:type="dcterms:W3CDTF">2022-01-30T09:59:17Z</dcterms:modified>
</cp:coreProperties>
</file>