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4" r:id="rId3"/>
    <p:sldId id="292" r:id="rId4"/>
    <p:sldId id="261" r:id="rId5"/>
    <p:sldId id="264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65" r:id="rId14"/>
    <p:sldId id="272" r:id="rId15"/>
    <p:sldId id="273" r:id="rId16"/>
    <p:sldId id="275" r:id="rId17"/>
    <p:sldId id="276" r:id="rId18"/>
    <p:sldId id="274" r:id="rId19"/>
    <p:sldId id="291" r:id="rId20"/>
    <p:sldId id="277" r:id="rId21"/>
    <p:sldId id="293" r:id="rId22"/>
    <p:sldId id="279" r:id="rId23"/>
    <p:sldId id="280" r:id="rId24"/>
    <p:sldId id="281" r:id="rId25"/>
    <p:sldId id="289" r:id="rId26"/>
    <p:sldId id="283" r:id="rId27"/>
    <p:sldId id="284" r:id="rId28"/>
    <p:sldId id="285" r:id="rId29"/>
    <p:sldId id="286" r:id="rId30"/>
    <p:sldId id="287" r:id="rId31"/>
    <p:sldId id="256" r:id="rId32"/>
    <p:sldId id="262" r:id="rId33"/>
    <p:sldId id="288" r:id="rId34"/>
    <p:sldId id="263" r:id="rId35"/>
    <p:sldId id="259" r:id="rId36"/>
    <p:sldId id="25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5DCC9-C085-4DC7-8F71-F90C800D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1FDCC7-542D-4F74-BACB-08837F03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B6E38-5670-4693-AB57-7213A576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D69D3-7C3D-4DD0-853E-1235ADC8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B6F2E-531F-41F5-9F8C-42BB147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2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B4796-4974-41B5-B7D3-82D80DCF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BA876-6277-4005-AB83-9DA2D8AD6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57A82-0ECE-446D-BEC9-2D4F267A1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DAC5E-A14A-44B5-AD1A-E5ACAB3C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4F3FA-0028-4EB7-8B65-072E5295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2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2D25F8-595A-4D05-B38B-C349999A9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B2C59C-27AE-4C4A-843D-D1BBC223B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E0963-CDD4-4230-9817-EBA4B858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4744E-DA7F-4068-9510-88FFB282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BC3F7-D868-4586-B210-4287B6EA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5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D77FA-DA88-4A1E-A414-3351890D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BDB5F-A8E8-4E14-99D1-869BA976A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0D063-06F4-450B-8B9C-BF3B6F81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792E2B-6251-4DA6-BF61-45C1CF3B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7CC52-A5CD-4177-9DCA-41F8B94E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9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F2E08-6BA7-4DA6-9A30-78CC42D1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4CFF9C-2046-43CF-A28D-1C3ADBC8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248D53-0FA3-4CC2-A72B-66D298C4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5D314-62FE-47CE-BDD2-C888ABB2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41220-8FB1-4290-9C1C-101720B6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F3B1B-934C-4D5A-8192-A7D7C882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E0582-E4C3-452A-83F0-1D2580277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E32EC0-7241-49B6-A5F7-D432A9EE6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7D00D-1723-4190-9CF7-BCB7F947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FB12EA-21C7-46B6-A17D-30AEFA39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ECDD42-F04D-4014-80F5-B9CA6FD8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4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A0F5D-CF33-46CD-AF4E-4F269237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3E4E46-6378-4648-8403-F23C70CE6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9BF863-7625-4B74-AE6F-41E5DABD8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6E81BF-5233-4EC5-A954-8DA6B56D6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D3BD7E-91E8-4344-A9C3-D041D3E40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113A8B-250E-4D36-BD3A-346AC63F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4BDA4B-2B75-43FE-A7AC-8CB3B720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AF7E38-32DA-4512-8C8F-0C043F9A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9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9297B-B0CC-43B0-8EF4-3F5D883B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6DEE98-A4BC-41D7-8FF6-8A42D429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C45F3D-E253-42C3-ABB8-6D4303B3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22485F-DF52-4FE2-8E63-1D4DC36C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0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0146F2-37AF-4350-80B0-37A5002F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7FE01A-99E9-4BD2-9435-FBE5F8B0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D3E2F-3640-4E3A-B6FB-FBA2463A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4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0C2F1-824E-4290-BE48-C7D69FCD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B28AD3-B428-48FC-8334-3CBAB114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DB254A-88D1-492A-8243-0E944F953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F4B64A-6474-4777-98FE-A979115A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81FAD7-BE36-4657-9A01-5E15E887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ACA381-3A88-456D-9B06-00DF3816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03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BFEE3-447F-4E76-BC2E-3E9B88BC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BCBF8A-6344-4366-86B2-61912F534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9FC8D2-FC6E-4D49-8018-708B5226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1E7521-C248-4DB7-8E85-9673BCBB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360DE5-3EF5-4848-A11F-759AAFE1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EB2728-B114-48CD-8315-71DE65AB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A007E-9568-4AA6-9A18-C44C306F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ED2116-8C77-4240-BDFA-086A6FD3A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B4935-6004-4D92-803B-6CC38D857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66C1-6D6E-43B2-A8D9-993B6BF35C4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95C628-E0C0-4281-8CA3-F7ABC32E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679BE-3CDD-47B1-BEC6-4E1DF7202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FFA9E-6716-4829-9415-C38A51721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F0D62-B234-46D8-8555-89AB8F54C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"/>
            <a:ext cx="9144000" cy="117185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№8»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8C2477-7551-4AB2-98B4-D828558AF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1562"/>
            <a:ext cx="9144000" cy="38884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речевая среда для детей 3 – 4 лет</a:t>
            </a:r>
          </a:p>
          <a:p>
            <a:pPr algn="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 Наталия Викторовна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Ревда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53120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B583A-E5D8-49B6-AD58-2FC58F7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37" y="319595"/>
            <a:ext cx="10652464" cy="1994113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     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«Насекомые»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игра направлена: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окружающим миром;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речи, памяти, мышления;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предметный и глагольный словарь по теме;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понимание значений предлогов «на», «под», «над» и введение их в речь.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DF3664C-A99B-4AA4-9E6D-6B36E065B1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8" y="2545869"/>
            <a:ext cx="4740515" cy="40807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7F7F3C2-6B6C-4B98-9BB2-FDC50C51D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9967"/>
            <a:ext cx="5331780" cy="3257053"/>
          </a:xfrm>
        </p:spPr>
      </p:pic>
    </p:spTree>
    <p:extLst>
      <p:ext uri="{BB962C8B-B14F-4D97-AF65-F5344CB8AC3E}">
        <p14:creationId xmlns:p14="http://schemas.microsoft.com/office/powerpoint/2010/main" val="419263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6C39E-ABC2-4141-9DA8-C5677C16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79900"/>
            <a:ext cx="10599198" cy="237707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      </a:t>
            </a:r>
            <a:br>
              <a:rPr lang="ru-RU" sz="3200" dirty="0"/>
            </a:br>
            <a:br>
              <a:rPr lang="ru-RU" sz="3200" dirty="0"/>
            </a:br>
            <a:r>
              <a:rPr lang="ru-RU" sz="3100" dirty="0"/>
              <a:t>     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«Собираем урожай»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-расширяет представления детей о многообразии мира, в частности, об овощах и фруктах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знания  о том, где растут овощи и фрукты;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 классифицировать предметы, используя обобщающие понятия «овощи» и «фрукты»;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активизирует и расширяет словарный запас детей;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F1958E-E973-4F83-8A3C-63BA16C461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74" y="2456972"/>
            <a:ext cx="3181520" cy="416576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FDC9A55-946C-41CF-A14A-B03516EC00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56972"/>
            <a:ext cx="4495800" cy="4165767"/>
          </a:xfrm>
        </p:spPr>
      </p:pic>
    </p:spTree>
    <p:extLst>
      <p:ext uri="{BB962C8B-B14F-4D97-AF65-F5344CB8AC3E}">
        <p14:creationId xmlns:p14="http://schemas.microsoft.com/office/powerpoint/2010/main" val="426234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9B92AC-5A08-4B6A-8F10-AC3A613153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74" y="1825625"/>
            <a:ext cx="3631452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5B28B20-2519-4C23-A68B-0709A3685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50" y="1825625"/>
            <a:ext cx="4599900" cy="4351338"/>
          </a:xfrm>
        </p:spPr>
      </p:pic>
    </p:spTree>
    <p:extLst>
      <p:ext uri="{BB962C8B-B14F-4D97-AF65-F5344CB8AC3E}">
        <p14:creationId xmlns:p14="http://schemas.microsoft.com/office/powerpoint/2010/main" val="30112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CA9E4-A99A-4DAD-8AED-89CCBDEF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237"/>
            <a:ext cx="10515600" cy="189351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            Магнитные </a:t>
            </a:r>
            <a:r>
              <a:rPr lang="ru-RU" sz="3100" dirty="0" err="1"/>
              <a:t>пазлы</a:t>
            </a:r>
            <a:r>
              <a:rPr lang="ru-RU" sz="3100" dirty="0"/>
              <a:t> «Домашние животные»</a:t>
            </a:r>
            <a:br>
              <a:rPr lang="ru-RU" sz="1800" dirty="0"/>
            </a:br>
            <a:r>
              <a:rPr lang="ru-RU" sz="1800" dirty="0"/>
              <a:t>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Закрепляют и уточняет знания детей о домашних животных: где живут, как голос подают, какую пользу приносят;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обогащают словарь детей за счёт представления о живых объектах, их действиях, ярко выраженных особенностях.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9608C96-841E-4386-8864-1728B3DEC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" y="1939715"/>
            <a:ext cx="5504895" cy="455316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15DF26-1994-46DD-9C49-731921AFC0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7750"/>
            <a:ext cx="5413159" cy="4636013"/>
          </a:xfrm>
        </p:spPr>
      </p:pic>
    </p:spTree>
    <p:extLst>
      <p:ext uri="{BB962C8B-B14F-4D97-AF65-F5344CB8AC3E}">
        <p14:creationId xmlns:p14="http://schemas.microsoft.com/office/powerpoint/2010/main" val="3169836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C1CEC-0F10-469F-B4FB-AEE6622F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- Дают знания о животных;</a:t>
            </a:r>
            <a:br>
              <a:rPr lang="ru-RU" sz="2000" dirty="0"/>
            </a:br>
            <a:r>
              <a:rPr lang="ru-RU" sz="2000" dirty="0"/>
              <a:t>- помогают запомнить названия детёнышей;</a:t>
            </a:r>
            <a:br>
              <a:rPr lang="ru-RU" sz="2000" dirty="0"/>
            </a:br>
            <a:r>
              <a:rPr lang="ru-RU" sz="2000" dirty="0"/>
              <a:t>- способствуют образовыванию существительных множественного числа.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77D3BF-9C01-4902-B216-C9D54840C2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8A269E6-115E-4513-97F1-D1A67CADEF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5663"/>
            <a:ext cx="5181600" cy="4231262"/>
          </a:xfrm>
        </p:spPr>
      </p:pic>
    </p:spTree>
    <p:extLst>
      <p:ext uri="{BB962C8B-B14F-4D97-AF65-F5344CB8AC3E}">
        <p14:creationId xmlns:p14="http://schemas.microsoft.com/office/powerpoint/2010/main" val="339552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6B321-0927-46C3-98C7-9ADA2865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643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                                </a:t>
            </a:r>
            <a:r>
              <a:rPr lang="ru-RU" sz="3100" dirty="0"/>
              <a:t> Игра « Дикие звери»</a:t>
            </a:r>
            <a:br>
              <a:rPr lang="ru-RU" sz="1800" dirty="0"/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овладению навыками речевого общения;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развитию умения отвечать на вопросы, используя форму простого предложения;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умению играть самостоятельно, не мешая другим;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интересу к познавательной деятельности.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EFDB1AB-B015-470F-83BC-95AE95860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6163"/>
            <a:ext cx="5181600" cy="345671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F09AA1-4AE9-4B50-AD02-843D8AE0C5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12" y="2141537"/>
            <a:ext cx="4047020" cy="4351338"/>
          </a:xfrm>
        </p:spPr>
      </p:pic>
    </p:spTree>
    <p:extLst>
      <p:ext uri="{BB962C8B-B14F-4D97-AF65-F5344CB8AC3E}">
        <p14:creationId xmlns:p14="http://schemas.microsoft.com/office/powerpoint/2010/main" val="116679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17E36-24FA-410F-B529-0F982112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476000" cy="1704512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Игра «Разрезные картинки»</a:t>
            </a:r>
            <a:br>
              <a:rPr lang="ru-RU" sz="3600" dirty="0"/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-Способствует развитию логического мышления, внимания, памяти;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 с видами транспорта;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речь, пополняет и обогащает словарный запас;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сенсорные способности.</a:t>
            </a:r>
            <a:br>
              <a:rPr lang="ru-RU" sz="2000" dirty="0"/>
            </a:br>
            <a:br>
              <a:rPr lang="ru-RU" sz="2000" dirty="0"/>
            </a:br>
            <a:br>
              <a:rPr lang="ru-RU" sz="1800" dirty="0"/>
            </a:b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0EFEB8B-6E2A-43CD-845B-79EF106241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63" y="1825625"/>
            <a:ext cx="3627216" cy="453966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EC3810A-585A-48C2-8464-D3CE1CF4C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74" y="1825625"/>
            <a:ext cx="4442252" cy="4351338"/>
          </a:xfrm>
        </p:spPr>
      </p:pic>
    </p:spTree>
    <p:extLst>
      <p:ext uri="{BB962C8B-B14F-4D97-AF65-F5344CB8AC3E}">
        <p14:creationId xmlns:p14="http://schemas.microsoft.com/office/powerpoint/2010/main" val="403841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DC5F4-903B-4C04-A3E7-05C322FF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60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 у детей представление о целостном образе животного;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 соотносить образ представления с целостным образом реального предмета;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правильно собирать изображение из отдельных частей.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46A36A-C9A8-4F31-8B2E-0CCDC0B083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83" y="1825625"/>
            <a:ext cx="3060634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C7DB028-7276-49B2-B591-069833AAD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73" y="1825625"/>
            <a:ext cx="4387854" cy="4351338"/>
          </a:xfrm>
        </p:spPr>
      </p:pic>
    </p:spTree>
    <p:extLst>
      <p:ext uri="{BB962C8B-B14F-4D97-AF65-F5344CB8AC3E}">
        <p14:creationId xmlns:p14="http://schemas.microsoft.com/office/powerpoint/2010/main" val="123245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253C2-A4E3-4377-9C69-D0032827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FF6DFEF-4C7F-45A4-B688-45AE8F4F2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06" y="1825625"/>
            <a:ext cx="3025987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F6607E2-CCA4-443D-8788-E409FBA7B6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02" y="1825625"/>
            <a:ext cx="4489796" cy="4351338"/>
          </a:xfrm>
        </p:spPr>
      </p:pic>
    </p:spTree>
    <p:extLst>
      <p:ext uri="{BB962C8B-B14F-4D97-AF65-F5344CB8AC3E}">
        <p14:creationId xmlns:p14="http://schemas.microsoft.com/office/powerpoint/2010/main" val="168150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DB2FD-AB7A-457B-8515-79D9AC4E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6EC93B2-F470-49C4-99E6-92F573B83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4683711" cy="59557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B5333F-00DF-4B51-AFFB-865C054E7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98" y="365124"/>
            <a:ext cx="4793202" cy="5955775"/>
          </a:xfrm>
        </p:spPr>
      </p:pic>
    </p:spTree>
    <p:extLst>
      <p:ext uri="{BB962C8B-B14F-4D97-AF65-F5344CB8AC3E}">
        <p14:creationId xmlns:p14="http://schemas.microsoft.com/office/powerpoint/2010/main" val="130677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48146-0FD9-4EC8-B024-3CFFD516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062" y="3089429"/>
            <a:ext cx="6178858" cy="235258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– визитная карточка ребёнка.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богаче и правильнее у ребёнка речь, тем легче ему высказывать свои мысли, тем шире его возможности в познании окружающей действительности.  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EAC56B-55FD-458C-B854-AECF8DEEE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458" y="337351"/>
            <a:ext cx="10031767" cy="5699465"/>
          </a:xfrm>
        </p:spPr>
        <p:txBody>
          <a:bodyPr>
            <a:norm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                                                                    </a:t>
            </a:r>
          </a:p>
          <a:p>
            <a:r>
              <a:rPr lang="ru-RU" sz="1600" b="1" dirty="0"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ребёнка каким -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нибудь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неизвестным ему пяти словам -     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он будет долго и напрасно мучиться. Но свяжите двадцать таких 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слов с картинками, и он их усвоит на лету.»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К. Д. Ушинский</a:t>
            </a:r>
          </a:p>
        </p:txBody>
      </p:sp>
    </p:spTree>
    <p:extLst>
      <p:ext uri="{BB962C8B-B14F-4D97-AF65-F5344CB8AC3E}">
        <p14:creationId xmlns:p14="http://schemas.microsoft.com/office/powerpoint/2010/main" val="226154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9C79B-82E4-4000-A9ED-4F12F96A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7A8B56-18AD-431D-8C36-20E72E14C6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365124"/>
            <a:ext cx="5299969" cy="612774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611EC0-F409-44F1-8444-11500B3D0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48" y="349588"/>
            <a:ext cx="5187420" cy="6127750"/>
          </a:xfrm>
        </p:spPr>
      </p:pic>
    </p:spTree>
    <p:extLst>
      <p:ext uri="{BB962C8B-B14F-4D97-AF65-F5344CB8AC3E}">
        <p14:creationId xmlns:p14="http://schemas.microsoft.com/office/powerpoint/2010/main" val="1530491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9F407-B746-4CF4-90D2-4E071AE2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144"/>
            <a:ext cx="10515600" cy="60619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Лото «Наши игры»                           «Книжки - малышки»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8DB4F-61BB-4336-8C66-E2C415971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98990"/>
            <a:ext cx="5117129" cy="1515570"/>
          </a:xfrm>
        </p:spPr>
        <p:txBody>
          <a:bodyPr>
            <a:no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игра: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развитию внимания, памяти,                                                                                                                               словарного запаса, умению общаться;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 с названиями предметов, растения, одежды, 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транспорта, бытовых предметов и т.д.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6D3BA6-B009-4452-A42E-33AC10354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0" y="2314560"/>
            <a:ext cx="3999449" cy="431705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7C2769F-E6A0-4139-9EBC-2753A2BAA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668337"/>
            <a:ext cx="5183188" cy="1602421"/>
          </a:xfrm>
        </p:spPr>
        <p:txBody>
          <a:bodyPr>
            <a:norm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чтением книжек, дети знакомятся  с сюжетными картинками, учатся отвечать на вопросы, делать простейшие выводы, высказывать  свои предположения.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75E5C0F-486A-48BC-9BAD-F57E3A81E2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07" y="2270758"/>
            <a:ext cx="4142967" cy="4360860"/>
          </a:xfrm>
        </p:spPr>
      </p:pic>
    </p:spTree>
    <p:extLst>
      <p:ext uri="{BB962C8B-B14F-4D97-AF65-F5344CB8AC3E}">
        <p14:creationId xmlns:p14="http://schemas.microsoft.com/office/powerpoint/2010/main" val="2422534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BF3F8-8F65-4701-8AAC-9FD40657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7" y="0"/>
            <a:ext cx="11807301" cy="2041863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Мнемотехника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методов, которая обеспечивает эффективное запоминание и воспроизведение информации, развитие связной речи и строится от простого к сложному: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мнемоквадраты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мнемодорожки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3 – 5 лет необходимо давать цветные т.к. в памяти у детей быстрее остаются отдельные образы: солнышко – жёлтое, листок – зелёный и т. Дети постепенно понимают, что значит «зашифровать слово».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4D3A1B-3671-4D1F-AEFC-0061690EED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23" y="2141536"/>
            <a:ext cx="4474347" cy="447232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FC3B9A2-1699-4E3D-8174-5582BFB665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7" y="2141537"/>
            <a:ext cx="4756943" cy="4472326"/>
          </a:xfrm>
        </p:spPr>
      </p:pic>
    </p:spTree>
    <p:extLst>
      <p:ext uri="{BB962C8B-B14F-4D97-AF65-F5344CB8AC3E}">
        <p14:creationId xmlns:p14="http://schemas.microsoft.com/office/powerpoint/2010/main" val="110285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D307A-8001-4925-952D-5E1FD351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                            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Самописные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книги</a:t>
            </a:r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243383F-CA2E-4A12-A543-84553A3B2D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8690"/>
            <a:ext cx="5181600" cy="382520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71FD3B-55DB-4729-B5BD-6ECCB4E7C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30971"/>
            <a:ext cx="5181600" cy="3540646"/>
          </a:xfrm>
        </p:spPr>
      </p:pic>
    </p:spTree>
    <p:extLst>
      <p:ext uri="{BB962C8B-B14F-4D97-AF65-F5344CB8AC3E}">
        <p14:creationId xmlns:p14="http://schemas.microsoft.com/office/powerpoint/2010/main" val="977706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E1B0B-A6F8-4F1C-B063-90E5957E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7E2CF4B-C64E-4F09-8BB7-C5A430AA41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78"/>
            <a:ext cx="4665955" cy="58118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A235A44-D8DE-4C8F-94AC-52679C16CE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56" y="243878"/>
            <a:ext cx="5095043" cy="5811838"/>
          </a:xfrm>
        </p:spPr>
      </p:pic>
    </p:spTree>
    <p:extLst>
      <p:ext uri="{BB962C8B-B14F-4D97-AF65-F5344CB8AC3E}">
        <p14:creationId xmlns:p14="http://schemas.microsoft.com/office/powerpoint/2010/main" val="629869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27ED4-7181-460B-90D1-E26A3756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4"/>
            <a:ext cx="10515600" cy="2205823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                                                 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самодельная интерактивная папка с кармашками, окошками, вкладками, в которой помещены материалы по какой – то теме.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тему «Эти разные матрёшки»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познавательное и речевое развитие: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узнают о свойствах предметов;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развиваются интеллектуальные и творческие способности, память;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концентрируют внимание;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 умение анализировать, логически мыслить, делать умозаключения.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DFF455-AA57-47B0-A15F-E015CB5D4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7967"/>
            <a:ext cx="10515600" cy="4301509"/>
          </a:xfrm>
        </p:spPr>
      </p:pic>
    </p:spTree>
    <p:extLst>
      <p:ext uri="{BB962C8B-B14F-4D97-AF65-F5344CB8AC3E}">
        <p14:creationId xmlns:p14="http://schemas.microsoft.com/office/powerpoint/2010/main" val="207028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0C4C1-BD1F-4121-B052-01871D36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33"/>
            <a:ext cx="10515600" cy="1584156"/>
          </a:xfrm>
        </p:spPr>
        <p:txBody>
          <a:bodyPr>
            <a:normAutofit/>
          </a:bodyPr>
          <a:lstStyle/>
          <a:p>
            <a:r>
              <a:rPr lang="ru-RU" sz="3200" dirty="0"/>
              <a:t>      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«Спрячь матрёшку»</a:t>
            </a:r>
            <a:br>
              <a:rPr lang="ru-RU" sz="32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концентрацию внимания , соотносить размер, проговаривать свои действия, обозначать словами «большая – поменьше – ещё меньше» и т. д.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2D2CF1-154D-4DDA-89D3-49C9A08063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546" y="2251083"/>
            <a:ext cx="4588652" cy="326469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5A8F4E4-0F2D-4897-AB58-0E4A2EB3E4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73498"/>
            <a:ext cx="5181600" cy="4255591"/>
          </a:xfrm>
        </p:spPr>
      </p:pic>
    </p:spTree>
    <p:extLst>
      <p:ext uri="{BB962C8B-B14F-4D97-AF65-F5344CB8AC3E}">
        <p14:creationId xmlns:p14="http://schemas.microsoft.com/office/powerpoint/2010/main" val="879461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D2719-7BA2-4A6B-872A-9A30371D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37" y="133166"/>
            <a:ext cx="11648244" cy="1482570"/>
          </a:xfrm>
        </p:spPr>
        <p:txBody>
          <a:bodyPr>
            <a:normAutofit fontScale="90000"/>
          </a:bodyPr>
          <a:lstStyle/>
          <a:p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«Вот какие фартучки»                                     Игра «Наряди матрёшку»</a:t>
            </a:r>
            <a:br>
              <a:rPr lang="ru-RU" sz="2800" dirty="0"/>
            </a:br>
            <a:r>
              <a:rPr lang="ru-RU" sz="2000" dirty="0"/>
              <a:t>                                        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владеть шнуровкой, проговаривать свои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развивать тактильно – двигательное восприятие                       действия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ощупь определять свойства материла и высказывать свои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ощущения.                                          </a:t>
            </a: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                                                                                                                                                    </a:t>
            </a: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                                                                                                                                                                                                                    действия.</a:t>
            </a:r>
            <a:endParaRPr lang="ru-RU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278D94-4EFD-4BE7-BACD-A884335C71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6" y="1757779"/>
            <a:ext cx="5385046" cy="440810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DA77C2E-38CD-43B8-A709-30844A0736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80572" y="216894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1998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AEDD2-D4DE-4A2F-8464-D69C04D0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97655"/>
            <a:ext cx="11452194" cy="1349405"/>
          </a:xfrm>
        </p:spPr>
        <p:txBody>
          <a:bodyPr>
            <a:normAutofit fontScale="90000"/>
          </a:bodyPr>
          <a:lstStyle/>
          <a:p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-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«Собери матрёшку»                                Игра «Магазин матрёшек»</a:t>
            </a:r>
            <a:br>
              <a:rPr lang="ru-RU" sz="28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Цель: учить описывать матрёшку по внешним признакам. Цель: выделять составные части по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83062B7-90BD-437C-BC72-5AF8B24E7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4DDB06E-3B42-4B29-B66A-A15662C92F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6249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1B943-7DBA-4140-8CB3-DD962E8E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391758"/>
            <a:ext cx="11825057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Игра «Найди домик для матрёшки»     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:формирование  навыка различение объектов по цвету.                                                                                  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07DFF1-4535-4585-BCE0-F434633ED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2013"/>
            <a:ext cx="5181600" cy="313856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813464A-E47C-44CF-8AD8-D408F23CD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1236"/>
            <a:ext cx="5181600" cy="3940115"/>
          </a:xfrm>
        </p:spPr>
      </p:pic>
    </p:spTree>
    <p:extLst>
      <p:ext uri="{BB962C8B-B14F-4D97-AF65-F5344CB8AC3E}">
        <p14:creationId xmlns:p14="http://schemas.microsoft.com/office/powerpoint/2010/main" val="146454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1E442-BDEE-4A00-9707-B378316E8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553"/>
            <a:ext cx="10515600" cy="105771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забавные помощники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242B0-54B1-44B5-BE09-5990055E6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35268"/>
            <a:ext cx="5157787" cy="575777"/>
          </a:xfrm>
        </p:spPr>
        <p:txBody>
          <a:bodyPr>
            <a:normAutofit fontScale="92500" lnSpcReduction="10000"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«Весёлый паровозик» помогает нам путешествовать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710BC4B-74D6-4D43-A526-1204EC293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064" y="2543234"/>
            <a:ext cx="4536932" cy="3568824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72FF555-22CF-494A-96D2-13DE575B6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7361"/>
            <a:ext cx="5183188" cy="709913"/>
          </a:xfrm>
        </p:spPr>
        <p:txBody>
          <a:bodyPr>
            <a:noAutofit/>
          </a:bodyPr>
          <a:lstStyle/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Замечательные игрушки к стихотворениям А. Барто «Игрушки»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0371694-8DDD-4A99-B4D8-F429175662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73" y="2308194"/>
            <a:ext cx="4912784" cy="4184681"/>
          </a:xfrm>
        </p:spPr>
      </p:pic>
    </p:spTree>
    <p:extLst>
      <p:ext uri="{BB962C8B-B14F-4D97-AF65-F5344CB8AC3E}">
        <p14:creationId xmlns:p14="http://schemas.microsoft.com/office/powerpoint/2010/main" val="1679431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BD753-1A01-4985-A2D4-2798A443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весёлых матрёшек</a:t>
            </a:r>
            <a:br>
              <a:rPr lang="ru-RU" sz="3200" dirty="0"/>
            </a:br>
            <a:r>
              <a:rPr lang="ru-RU" sz="2400" dirty="0"/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обыгрывание весёлых матрёшек, передавая настроение, интонацию голоса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D0BCDA4-2A67-4BDA-8176-B703CD37D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0B76859-AB7A-41FC-AD18-172655BF6D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96231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ABF-1936-4457-9B1F-39321522D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1639"/>
            <a:ext cx="9144000" cy="113856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РЕЧЕВАЯ СРЕДА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5D900-16A2-4783-950F-370C4B2E7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26454"/>
            <a:ext cx="9144000" cy="3331346"/>
          </a:xfrm>
        </p:spPr>
        <p:txBody>
          <a:bodyPr>
            <a:no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пустых стенах ребёнок не заговорит»… заметила в своё время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Е.И.Тихеева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Насыщая групповое пространство, надо учитывать в первую очередь то, чтобы дети могли в группе удовлетворить свои важные жизненные потребности в познании через игру и общении со взрослыми и сверстниками.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3041565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A7735-C052-41F5-8630-5108D980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F4424-7B5E-4DE4-B3A0-5AF6780A67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D01CB4-4AD3-44F4-93B3-E4678445B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26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08290-3362-43C3-976E-6A021FF4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98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93471-D872-4DF6-A23D-B9A7D7B7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E489C-AB77-4E4D-8F62-A09140909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39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A859A-B2D5-4D13-96EF-5FDF06BE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6550F-9C05-4A60-BE10-7247ECF51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74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E8E4D-D4D9-4CCC-9F7D-6A7C01A4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9B151-8BDA-4DED-9087-632BE4FB89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621E6-02ED-4FD6-AF4A-17C0FB8EE2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1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49A41-D78B-47B2-9B39-01D49D23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152443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          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            </a:t>
            </a:r>
            <a:br>
              <a:rPr lang="ru-RU" sz="3100" dirty="0">
                <a:latin typeface="+mn-lt"/>
              </a:rPr>
            </a:br>
            <a:r>
              <a:rPr lang="ru-RU" sz="3100" dirty="0">
                <a:latin typeface="+mn-lt"/>
              </a:rPr>
              <a:t>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тренажёр «А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ЭРОБОЛ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речевое дыхание, улучшает артикуляцию, что особенно важно для детей, которые испытывают трудности в произношении звуков. С помощью этого тренажёра можно также укрепить мышцы губ, языка и щёк, что позволяет ребёнку контролировать свою речь.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A3EC16-652C-4EE6-BBF5-900AAA685B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E041989-5EA8-4E8B-9E78-A5CBA9DA7B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82" y="1825625"/>
            <a:ext cx="5134635" cy="4351338"/>
          </a:xfrm>
        </p:spPr>
      </p:pic>
    </p:spTree>
    <p:extLst>
      <p:ext uri="{BB962C8B-B14F-4D97-AF65-F5344CB8AC3E}">
        <p14:creationId xmlns:p14="http://schemas.microsoft.com/office/powerpoint/2010/main" val="38936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286FD-F368-4BA1-980E-878A7C9B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654"/>
            <a:ext cx="10515600" cy="104566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«Волшебное зеркальце»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DAA32-F889-48C6-A64C-464102AB5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53F8C48-81DF-432D-8820-36338CB86B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9" y="1420427"/>
            <a:ext cx="5071848" cy="413300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DDFA4A0-39B5-441F-BD4D-F3382764E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D1B07A3-A44A-4839-AB71-256884C64D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28" y="1278384"/>
            <a:ext cx="4912784" cy="4275045"/>
          </a:xfrm>
        </p:spPr>
      </p:pic>
    </p:spTree>
    <p:extLst>
      <p:ext uri="{BB962C8B-B14F-4D97-AF65-F5344CB8AC3E}">
        <p14:creationId xmlns:p14="http://schemas.microsoft.com/office/powerpoint/2010/main" val="309946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F71A8-C54A-403E-8E78-B6698EB5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возможность упражняться в чётком произношении звуков</a:t>
            </a:r>
            <a:r>
              <a:rPr lang="ru-RU" sz="1800" dirty="0"/>
              <a:t>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90C17E-8CB0-439C-B772-B2C13393C1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568F960-556F-438E-841B-ACBF0CE7B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4225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BA7F4-35B4-41A9-BF5B-2E71292B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2369128"/>
          </a:xfrm>
        </p:spPr>
        <p:txBody>
          <a:bodyPr>
            <a:normAutofit/>
          </a:bodyPr>
          <a:lstStyle/>
          <a:p>
            <a:r>
              <a:rPr lang="ru-RU" sz="3200" dirty="0"/>
              <a:t>                              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br>
              <a:rPr lang="ru-RU" sz="32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детям расширять словарный запас, развивать связную речь, грамотно выражать свои мысли. Благодаря сказкам речь малыша становится более эмоциональной, образной, красивой.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замечательная развивающая игра для детей. Собирая их, малыш вспоминает содержание сказки, персонажей, звукоподражание животным, развивает мелкую моторику пальчиков.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2CCAA1-361E-4D80-9494-1F68FB9B4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" y="2681649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A0FB87D-C291-4320-B830-683BA704C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4" y="2838779"/>
            <a:ext cx="5181600" cy="3571940"/>
          </a:xfrm>
        </p:spPr>
      </p:pic>
    </p:spTree>
    <p:extLst>
      <p:ext uri="{BB962C8B-B14F-4D97-AF65-F5344CB8AC3E}">
        <p14:creationId xmlns:p14="http://schemas.microsoft.com/office/powerpoint/2010/main" val="149773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571E9-CCA0-428B-949D-EA3399FF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462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Пробуждается интерес и желание поиграть в сказку, развиваются память, внимание, связная речь, проявляется самостоятельность, активность в игре с персонажами – картинками.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Закрепляется умение выстраивать последовательность героев по сказке «Теремок», понимание процесса взаимоотношения персонажей.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83C122-CF65-4A8D-AD90-81AD4977DD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" y="2573783"/>
            <a:ext cx="5181600" cy="410193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FAB063-8925-4C44-9189-4EE7931CE0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635197"/>
            <a:ext cx="5181600" cy="1979101"/>
          </a:xfrm>
        </p:spPr>
      </p:pic>
    </p:spTree>
    <p:extLst>
      <p:ext uri="{BB962C8B-B14F-4D97-AF65-F5344CB8AC3E}">
        <p14:creationId xmlns:p14="http://schemas.microsoft.com/office/powerpoint/2010/main" val="74135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E0F-0CBF-4E00-A533-9781E116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42043"/>
            <a:ext cx="10910455" cy="2682936"/>
          </a:xfrm>
        </p:spPr>
        <p:txBody>
          <a:bodyPr>
            <a:normAutofit/>
          </a:bodyPr>
          <a:lstStyle/>
          <a:p>
            <a:r>
              <a:rPr lang="ru-RU" sz="3200" dirty="0"/>
              <a:t>                            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 театр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и развлекательная игра, побуждающая думать, мыслить, фантазировать. Для ребёнка сказка это наиболее доступное средство познания мира.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театрализованной деятельности;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словарный запас;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грамотное общение с детьми.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24AC62A-874D-4FCD-BC52-36EDF3E05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6" y="2909455"/>
            <a:ext cx="4061078" cy="389433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92EA9A-F273-4144-9586-7B39E002A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2824979"/>
            <a:ext cx="2932358" cy="3689336"/>
          </a:xfrm>
        </p:spPr>
      </p:pic>
    </p:spTree>
    <p:extLst>
      <p:ext uri="{BB962C8B-B14F-4D97-AF65-F5344CB8AC3E}">
        <p14:creationId xmlns:p14="http://schemas.microsoft.com/office/powerpoint/2010/main" val="3928709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1136</Words>
  <Application>Microsoft Office PowerPoint</Application>
  <PresentationFormat>Широкоэкранный</PresentationFormat>
  <Paragraphs>47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«Детский сад №8»</vt:lpstr>
      <vt:lpstr>    Речь – визитная карточка ребёнка.   Чем богаче и правильнее у ребёнка речь, тем легче ему высказывать свои мысли, тем шире его возможности в познании окружающей действительности.   </vt:lpstr>
      <vt:lpstr>                   Наши забавные помощники</vt:lpstr>
      <vt:lpstr>                                     Логопедический тренажёр «АЭРОБОЛ» Развивает речевое дыхание, улучшает артикуляцию, что особенно важно для детей, которые испытывают трудности в произношении звуков. С помощью этого тренажёра можно также укрепить мышцы губ, языка и щёк, что позволяет ребёнку контролировать свою речь.  </vt:lpstr>
      <vt:lpstr>                            «Волшебное зеркальце»</vt:lpstr>
      <vt:lpstr>           Даёт возможность упражняться в чётком произношении звуков.</vt:lpstr>
      <vt:lpstr>                                           Сказка Помогает детям расширять словарный запас, развивать связную речь, грамотно выражать свои мысли. Благодаря сказкам речь малыша становится более эмоциональной, образной, красивой. Сказки - пазлы - это замечательная развивающая игра для детей. Собирая их, малыш вспоминает содержание сказки, персонажей, звукоподражание животным, развивает мелкую моторику пальчиков.</vt:lpstr>
      <vt:lpstr>- Пробуждается интерес и желание поиграть в сказку, развиваются память, внимание, связная речь, проявляется самостоятельность, активность в игре с персонажами – картинками. - Закрепляется умение выстраивать последовательность героев по сказке «Теремок», понимание процесса взаимоотношения персонажей.</vt:lpstr>
      <vt:lpstr>                                   Магнитный театр Развивающая и развлекательная игра, побуждающая думать, мыслить, фантазировать. Для ребёнка сказка это наиболее доступное средство познания мира. Цель: - развивать интерес к театрализованной деятельности; - обогащать словарный запас; - развивать грамотное общение с детьми. </vt:lpstr>
      <vt:lpstr>                       Дидактическая игра «Насекомые» Развивающая игра направлена: - познакомить детей с окружающим миром; - способствовать развитию речи, памяти, мышления; - активизировать предметный и глагольный словарь по теме; - закреплять понимание значений предлогов «на», «под», «над» и введение их в речь. </vt:lpstr>
      <vt:lpstr>                               Дидактическая игра «Собираем урожай»  -расширяет представления детей о многообразии мира, в частности, об овощах и фруктах - развивает знания  о том, где растут овощи и фрукты; - учит классифицировать предметы, используя обобщающие понятия «овощи» и «фрукты»; - активизирует и расширяет словарный запас детей;     </vt:lpstr>
      <vt:lpstr>Презентация PowerPoint</vt:lpstr>
      <vt:lpstr>            Магнитные пазлы «Домашние животные»   - Закрепляют и уточняет знания детей о домашних животных: где живут, как голос подают, какую пользу приносят; - обогащают словарь детей за счёт представления о живых объектах, их действиях, ярко выраженных особенностях. </vt:lpstr>
      <vt:lpstr>- Дают знания о животных; - помогают запомнить названия детёнышей; - способствуют образовыванию существительных множественного числа.</vt:lpstr>
      <vt:lpstr>                                 Игра « Дикие звери»  Способствует: - овладению навыками речевого общения; - развитию умения отвечать на вопросы, используя форму простого предложения; - умению играть самостоятельно, не мешая другим; - интересу к познавательной деятельности.</vt:lpstr>
      <vt:lpstr>                         Игра «Разрезные картинки» -Способствует развитию логического мышления, внимания, памяти; - знакомит с видами транспорта; - развивает речь, пополняет и обогащает словарный запас; - развивает сенсорные способности.     </vt:lpstr>
      <vt:lpstr>- Формирует у детей представление о целостном образе животного; - учит соотносить образ представления с целостным образом реального предмета; - правильно собирать изображение из отдельных частей.</vt:lpstr>
      <vt:lpstr>Презентация PowerPoint</vt:lpstr>
      <vt:lpstr>Презентация PowerPoint</vt:lpstr>
      <vt:lpstr>Презентация PowerPoint</vt:lpstr>
      <vt:lpstr>Лото «Наши игры»                           «Книжки - малышки» </vt:lpstr>
      <vt:lpstr> Мнемотехника - система методов, которая обеспечивает эффективное запоминание и воспроизведение информации, развитие связной речи и строится от простого к сложному: - мнемоквадраты  - мнемодорожки - мнемотаблицы  Для детей 3 – 5 лет необходимо давать цветные т.к. в памяти у детей быстрее остаются отдельные образы: солнышко – жёлтое, листок – зелёный и т. Дети постепенно понимают, что значит «зашифровать слово».</vt:lpstr>
      <vt:lpstr>                               Самописные книги</vt:lpstr>
      <vt:lpstr>Презентация PowerPoint</vt:lpstr>
      <vt:lpstr>                                                   Лепбук –  самодельная интерактивная папка с кармашками, окошками, вкладками, в которой помещены материалы по какой – то теме. Дидактические игры на тему «Эти разные матрёшки» - познавательное и речевое развитие: - узнают о свойствах предметов; - развиваются интеллектуальные и творческие способности, память; - концентрируют внимание; - развивают умение анализировать, логически мыслить, делать умозаключения.</vt:lpstr>
      <vt:lpstr>                         Игра «Спрячь матрёшку» Цель: Развивать концентрацию внимания , соотносить размер, проговаривать свои действия, обозначать словами «большая – поменьше – ещё меньше» и т. д.</vt:lpstr>
      <vt:lpstr>       Игра «Вот какие фартучки»                                     Игра «Наряди матрёшку»                                                                                                                       Цель: учить владеть шнуровкой, проговаривать свои  Цель: развивать тактильно – двигательное восприятие                       действия На ощупь определять свойства материла и высказывать свои ощущения.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действия.</vt:lpstr>
      <vt:lpstr> Игра - пазлы «Собери матрёшку»                                Игра «Магазин матрёшек»                                                                                                   Цель: учить описывать матрёшку по внешним признакам. Цель: выделять составные части по  принципу пазл.   </vt:lpstr>
      <vt:lpstr>                             Игра «Найди домик для матрёшки»        Цель :формирование  навыка различение объектов по цвету.                                                                                    </vt:lpstr>
      <vt:lpstr>                                Театр весёлых матрёшек  Цель: обыгрывание весёлых матрёшек, передавая настроение, интонацию голоса</vt:lpstr>
      <vt:lpstr>РАЗВИВАЮЩАЯ РЕЧЕВАЯ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2024-03-13T17:20:57Z</dcterms:created>
  <dcterms:modified xsi:type="dcterms:W3CDTF">2024-04-08T16:56:28Z</dcterms:modified>
</cp:coreProperties>
</file>