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F70A-DE56-4EA3-A7A4-E75F2CEDA70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6D5E9-6EB5-4F73-87F8-25A8AFB2D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0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6D5E9-6EB5-4F73-87F8-25A8AFB2D5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3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6D5E9-6EB5-4F73-87F8-25A8AFB2D5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9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0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373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9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13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3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50BE-FB41-489B-A591-6AE6C9D654EB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6676DF-8B6E-4EF6-A0BF-884645DE6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2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8640" y="1782698"/>
            <a:ext cx="5826719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/>
              <a:t>Исследовательская</a:t>
            </a:r>
            <a:r>
              <a:rPr lang="ru-RU" dirty="0"/>
              <a:t>работа «Секрет подошвы»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4559" y="5229200"/>
            <a:ext cx="6400800" cy="100811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Выполнил: </a:t>
            </a:r>
            <a:r>
              <a:rPr lang="ru-RU" sz="2400" dirty="0" err="1">
                <a:solidFill>
                  <a:schemeClr val="accent2"/>
                </a:solidFill>
              </a:rPr>
              <a:t>Киямов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Радиф</a:t>
            </a:r>
            <a:r>
              <a:rPr lang="ru-RU" sz="2400" dirty="0">
                <a:solidFill>
                  <a:schemeClr val="accent2"/>
                </a:solidFill>
              </a:rPr>
              <a:t> ученик 4 класса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Руководитель: Фахрутдинова </a:t>
            </a:r>
            <a:r>
              <a:rPr lang="ru-RU" sz="2400" dirty="0" err="1">
                <a:solidFill>
                  <a:schemeClr val="accent2"/>
                </a:solidFill>
              </a:rPr>
              <a:t>Гульзидя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Зуфаровна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72B1D4A-081F-48DE-8697-8C2F9FC94D90}"/>
              </a:ext>
            </a:extLst>
          </p:cNvPr>
          <p:cNvSpPr/>
          <p:nvPr/>
        </p:nvSpPr>
        <p:spPr>
          <a:xfrm>
            <a:off x="611560" y="332656"/>
            <a:ext cx="4446240" cy="433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пятый вид - полиуретановая подошва.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подошва изготовлена на основе полиуретана. Такая подошва обладает довольно ценными качествами для низа обуви: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Износостойкая. 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Легкая (если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вспененая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Прочная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Долговечная (кроме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вспененой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подошвы)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Термостойкая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Морозостойкая (если это не вспененный полиуретан)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изготавливать подошву, окрашивая в разные цвета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хорошо клеиться</a:t>
            </a:r>
          </a:p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самый существенный недостаток очень скользит зимой и это надо учитывать при покупке обуви. Ведь не зря горные лыжи изготавливают из полиуретана.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D7746C01-AA3B-4E13-8D77-8472F780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6281"/>
            <a:ext cx="5868144" cy="25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4FDAF9-C7DD-44D3-83B8-2A8F8EE32FBB}"/>
              </a:ext>
            </a:extLst>
          </p:cNvPr>
          <p:cNvSpPr/>
          <p:nvPr/>
        </p:nvSpPr>
        <p:spPr>
          <a:xfrm>
            <a:off x="683568" y="476672"/>
            <a:ext cx="6840760" cy="166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  оборудование: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 с  установленной программой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Loqqer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Lite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температуры;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образца обуви с подошвами из разных материалов.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F38B87A-52A9-4348-AAA7-EB1183803CF7}"/>
              </a:ext>
            </a:extLst>
          </p:cNvPr>
          <p:cNvSpPr/>
          <p:nvPr/>
        </p:nvSpPr>
        <p:spPr>
          <a:xfrm>
            <a:off x="683568" y="2422575"/>
            <a:ext cx="4572000" cy="2686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№1 –  мы запустили  программу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Loqqer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Lite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№2 - выбрали четыре образца обуви с разными подошвами.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№3 - заполнили второй и третий столбцы таблицы данных.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653154"/>
              </p:ext>
            </p:extLst>
          </p:nvPr>
        </p:nvGraphicFramePr>
        <p:xfrm>
          <a:off x="395536" y="188640"/>
          <a:ext cx="8066857" cy="6207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370"/>
                <a:gridCol w="3953538"/>
                <a:gridCol w="1988085"/>
                <a:gridCol w="1297864"/>
              </a:tblGrid>
              <a:tr h="360041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Комнатная температура: +22,2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063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обуви и подошвы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главное предназначение подошвы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конечная температура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</a:tr>
              <a:tr h="7660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кеды из парусиновой ткани на толстой подошве рифленого винила.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спортивных игр.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</a:tr>
              <a:tr h="70758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Чёрный кожаный ботинок на грубой резиновой подошве.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Повседневная зимняя обувь для  улицы.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</a:tr>
              <a:tr h="11937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Женские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босаножки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гладкой подошве.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торжественных мероприятий, внутренних помещений.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+24,1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</a:tr>
              <a:tr h="4665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Сиреневый сланец на тонкой виниловой подошве.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бассейна, пляжа.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12" marR="662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5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284" y="260648"/>
            <a:ext cx="3458344" cy="720080"/>
          </a:xfrm>
        </p:spPr>
        <p:txBody>
          <a:bodyPr/>
          <a:lstStyle/>
          <a:p>
            <a:pPr algn="ctr"/>
            <a:r>
              <a:rPr lang="ru-RU" dirty="0" smtClean="0"/>
              <a:t>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40178"/>
            <a:ext cx="8208912" cy="57606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зависимость нагрева температуры подошвы от материала и структуры подошвы.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мы определили   температуру в классе.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этого, убедились, что датчик лежит на столе и его никто не трогал. Посмотрели  на цифровую шкалу на экране монитора. Показания должны быть постоянными, то есть оставаться во время считывания показаний примерно на одном и том же уровне и соответствовать комнатной температуре.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Далее, используя программу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Loqqer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 мы определили температуру в классе. Монитор показывал +22,2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соответствовало показаниям температуры в классе. Записали показание датчика в графу « Комнатная температура»  таблицы данных.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мы выполнили  сбор данных при трении щупа датчика температуры о подошву обуви. Для этого сделали  следующее. Взяли  первый образец  подошвы.   Щупом датчика температуры натёрли   поверхность  подошвы до окончания сбора данных. Окончание сбора данных определили  -  50 секунд. Получился график.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определили  конечную температуру опыта.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необходимость повторить  сбор данных для остальных образцов. При этом, перед началом работы проследили,  чтобы  температура датчика была комнатной температуры. Понижали   температуру   с помощью ёмкости с водой, поместив датчик примерно на 10 секунд.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  образец тёр с одинаковой скоростью и силой нажима.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получили результаты ответов на вопросы (Приложение №1)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график  результатов  измерения температуры поверхности подошвы разных видов обуви за определённый отрезок времени при трении. (Приложение №2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5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48" y="11266"/>
            <a:ext cx="7344816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Анализ полученных </a:t>
            </a:r>
            <a:r>
              <a:rPr lang="ru-RU" b="1" dirty="0" smtClean="0"/>
              <a:t>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706817" cy="6048672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эксперимент, мы проанализировали полученные данные.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температура каждого графика одинаковая, так как вся используемая в эксперименте обувь находилась в комнате  (+22,2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температура разных графиков разная. Это объясняется тем, что сила трения между датчиком и подошвами в разных случаях отличается ( + 36,4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+49,7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+24,1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+ 31,7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показали  примерные результаты, температура образца под №2 оказалась самой высокой, а температура образца под №3  - самой низкой.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Женские туфли из натуральной кожи коричневого цвета, на гладкой кожаной подошве дают более лёгкое скольжение. Следовательно, показатель силы трения в этом случае наименьший.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выше сила трения, тем выше температура.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игре в спортивном зале обувь должна быть с подошвой имеющей высокую силу трения, благодаря чему возникает большая сила сцепления с поверхностью. Обувь с незначительной силой трения понадобится в том случае, если вы хотите, чтобы ваши движения были максимально плавными и скользящими.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Ш.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исследования, мы  изучили необходимую литературу. Мы узнали   характеристики материалов, из которых изготавливается подошва для обуви. Это полиуретановая подошва, ТЭП подошва, ПВХ (виниловая),  резиновая и кожаная. Путём эксперимента измерили температуру разных подошв. Для исследования мы  использовали  обувь с виниловой, резиновой и кожаной подошвой. Подошвы так же отличались по фактуре и толщине. Проанализировав полученные графики и данные предполагаемая гипотеза  полностью подтвердилась.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 на грубой рифлёной резиновой подошве  нагрелась  больше всего, тем самым  уменьшила скольжение, а обувь с тонкой гладкой кожаной подошвой нагрелась  меньше, тем самым увеличила  скольжение обуви.  Эти качества используют модельеры при изготовлении обуви. В зимний период мы рекомендуем носить обувь на рифленой подошве. Я ношу такую обувь.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347713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  информации: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21383"/>
            <a:ext cx="8173416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изучать! Основы естественных наук.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 – М.  ПКГ « Развитие образовательных систем» 2012г.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http://www.otkani.ru/footwearmaterials/rubberproperties/8.html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sam-master.com/rashodnyiy-material/podoshva-obuvi-material-dlya-eyo-izgotovleniya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/>
              <a:t>http://</a:t>
            </a:r>
            <a:r>
              <a:rPr lang="ru-RU" dirty="0" smtClean="0"/>
              <a:t>sam-master.com/rashodnyiy-material/podoshva-obuvi-material-dlya-eyo-izgotovleniya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7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2477"/>
            <a:ext cx="8640960" cy="496855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I. </a:t>
            </a:r>
            <a:r>
              <a:rPr lang="ru-RU" dirty="0"/>
              <a:t>Введение…………………………………………………………..……1</a:t>
            </a:r>
          </a:p>
          <a:p>
            <a:pPr lvl="0"/>
            <a:r>
              <a:rPr lang="en-US" dirty="0"/>
              <a:t>II. </a:t>
            </a:r>
            <a:r>
              <a:rPr lang="ru-RU" dirty="0"/>
              <a:t>Основная часть</a:t>
            </a:r>
          </a:p>
          <a:p>
            <a:r>
              <a:rPr lang="en-US" dirty="0"/>
              <a:t>    </a:t>
            </a:r>
            <a:r>
              <a:rPr lang="ru-RU" dirty="0"/>
              <a:t>2.1. Теоретическая часть</a:t>
            </a:r>
          </a:p>
          <a:p>
            <a:r>
              <a:rPr lang="en-US" dirty="0"/>
              <a:t>    </a:t>
            </a:r>
            <a:r>
              <a:rPr lang="ru-RU" dirty="0"/>
              <a:t>2.1.1. Разновидности подошв. Характеристика материала для изготовления подошв</a:t>
            </a:r>
            <a:r>
              <a:rPr lang="tt-RU" dirty="0"/>
              <a:t>ы</a:t>
            </a:r>
            <a:endParaRPr lang="ru-RU" dirty="0"/>
          </a:p>
          <a:p>
            <a:r>
              <a:rPr lang="en-US" dirty="0"/>
              <a:t>    </a:t>
            </a:r>
            <a:r>
              <a:rPr lang="ru-RU" dirty="0"/>
              <a:t>2.2</a:t>
            </a:r>
            <a:r>
              <a:rPr lang="en-US" dirty="0"/>
              <a:t>.2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Практическая часть</a:t>
            </a:r>
          </a:p>
          <a:p>
            <a:r>
              <a:rPr lang="en-US" dirty="0"/>
              <a:t>    </a:t>
            </a:r>
            <a:r>
              <a:rPr lang="ru-RU" dirty="0"/>
              <a:t>2.2.1. Подготовительный этап исследования……………………………...…5</a:t>
            </a:r>
          </a:p>
          <a:p>
            <a:r>
              <a:rPr lang="en-US" dirty="0"/>
              <a:t>    </a:t>
            </a:r>
            <a:r>
              <a:rPr lang="ru-RU" dirty="0"/>
              <a:t>2.2.2.  Эксперимент……………….…………………….………………..……6</a:t>
            </a:r>
          </a:p>
          <a:p>
            <a:r>
              <a:rPr lang="en-US" dirty="0"/>
              <a:t>    </a:t>
            </a:r>
            <a:r>
              <a:rPr lang="ru-RU" dirty="0"/>
              <a:t>2.2.3.  Анализ полученных данных…………..……………………………....7</a:t>
            </a:r>
          </a:p>
          <a:p>
            <a:r>
              <a:rPr lang="en-US" dirty="0"/>
              <a:t>III</a:t>
            </a:r>
            <a:r>
              <a:rPr lang="ru-RU" dirty="0"/>
              <a:t>.Заключение……………………………………………………………….....8</a:t>
            </a:r>
          </a:p>
          <a:p>
            <a:r>
              <a:rPr lang="en-US" dirty="0"/>
              <a:t>IV</a:t>
            </a:r>
            <a:r>
              <a:rPr lang="ru-RU" dirty="0"/>
              <a:t>.Список использованных источников информации………………………9</a:t>
            </a:r>
          </a:p>
          <a:p>
            <a:r>
              <a:rPr lang="en-US" dirty="0"/>
              <a:t>V</a:t>
            </a:r>
            <a:r>
              <a:rPr lang="ru-RU" dirty="0"/>
              <a:t>.Приложение ………..………………………………………………………..10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332656"/>
            <a:ext cx="2736304" cy="648072"/>
          </a:xfrm>
        </p:spPr>
        <p:txBody>
          <a:bodyPr>
            <a:normAutofit/>
          </a:bodyPr>
          <a:lstStyle/>
          <a:p>
            <a:r>
              <a:rPr lang="tt-RU" sz="3200" dirty="0">
                <a:solidFill>
                  <a:schemeClr val="tx1"/>
                </a:solidFill>
              </a:rPr>
              <a:t>План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3E5930F-23A8-4DF3-9288-F9DB95C0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8489"/>
            <a:ext cx="8208912" cy="674136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3800" b="1" dirty="0"/>
              <a:t> Введение</a:t>
            </a:r>
            <a:r>
              <a:rPr lang="ru-RU" dirty="0"/>
              <a:t> </a:t>
            </a:r>
          </a:p>
          <a:p>
            <a:r>
              <a:rPr lang="ru-RU" sz="7200" dirty="0"/>
              <a:t>В этом году зима удалась малоснежная и теплая. Люди ходили по дорогам покрытыми ледяной коркой. Это вызвало высокую </a:t>
            </a:r>
            <a:r>
              <a:rPr lang="ru-RU" sz="7200" dirty="0" err="1"/>
              <a:t>травмоопасность</a:t>
            </a:r>
            <a:r>
              <a:rPr lang="ru-RU" sz="7200" dirty="0"/>
              <a:t> людей.  Я решил узнать, как помочь  людям не получить травму на улицах зимой?  </a:t>
            </a:r>
          </a:p>
          <a:p>
            <a:r>
              <a:rPr lang="ru-RU" sz="7200" dirty="0"/>
              <a:t> Поэтому, </a:t>
            </a:r>
            <a:r>
              <a:rPr lang="ru-RU" sz="7200" b="1" dirty="0"/>
              <a:t>целью </a:t>
            </a:r>
            <a:r>
              <a:rPr lang="ru-RU" sz="7200" dirty="0"/>
              <a:t>моего исследования стало: определить,  какая подошва более безопасна при гололёде.</a:t>
            </a:r>
          </a:p>
          <a:p>
            <a:r>
              <a:rPr lang="ru-RU" sz="7200" dirty="0"/>
              <a:t>Для достижения цели были решены следующие </a:t>
            </a:r>
            <a:r>
              <a:rPr lang="ru-RU" sz="7200" b="1" dirty="0"/>
              <a:t>задачи:</a:t>
            </a:r>
            <a:endParaRPr lang="ru-RU" sz="7200" dirty="0"/>
          </a:p>
          <a:p>
            <a:pPr lvl="0"/>
            <a:r>
              <a:rPr lang="ru-RU" sz="7200" dirty="0"/>
              <a:t>изучить теоретическую основу проблемы;</a:t>
            </a:r>
          </a:p>
          <a:p>
            <a:pPr lvl="0"/>
            <a:r>
              <a:rPr lang="ru-RU" sz="7200" dirty="0"/>
              <a:t>изучить материалы, которые применяются в изготовлении подошв;</a:t>
            </a:r>
          </a:p>
          <a:p>
            <a:pPr lvl="0"/>
            <a:r>
              <a:rPr lang="ru-RU" sz="7200" dirty="0"/>
              <a:t>путём эксперимента измерить температуру разных подошв, потерев каждую из них щупом датчика температуры;</a:t>
            </a:r>
          </a:p>
          <a:p>
            <a:pPr lvl="0"/>
            <a:r>
              <a:rPr lang="ru-RU" sz="7200" dirty="0"/>
              <a:t>сравнить графики температур и провести анализ полученных данных;  </a:t>
            </a:r>
          </a:p>
          <a:p>
            <a:pPr lvl="0"/>
            <a:r>
              <a:rPr lang="ru-RU" sz="7200" dirty="0"/>
              <a:t>обсудить назначение разных видов обуви.</a:t>
            </a:r>
          </a:p>
        </p:txBody>
      </p:sp>
    </p:spTree>
    <p:extLst>
      <p:ext uri="{BB962C8B-B14F-4D97-AF65-F5344CB8AC3E}">
        <p14:creationId xmlns:p14="http://schemas.microsoft.com/office/powerpoint/2010/main" val="4763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53E3C1-FBC7-44FC-A331-F17F209D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6923778" cy="5104909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/>
              <a:t>Гипотеза:</a:t>
            </a:r>
            <a:r>
              <a:rPr lang="ru-RU" sz="5500" dirty="0"/>
              <a:t> предположим, что обувь на грубой рифлёной подошве  нагревается больше,  и,  следовательно,  уменьшается  скольжение, а обувь с тонкой гладкой подошвой нагревается меньше, тем самым увеличивается скольжение.</a:t>
            </a:r>
          </a:p>
          <a:p>
            <a:r>
              <a:rPr lang="ru-RU" sz="5500" b="1" dirty="0"/>
              <a:t>Объект исследования</a:t>
            </a:r>
            <a:r>
              <a:rPr lang="ru-RU" sz="5500" dirty="0"/>
              <a:t>: подошва обуви из различных материалов .</a:t>
            </a:r>
          </a:p>
          <a:p>
            <a:r>
              <a:rPr lang="ru-RU" sz="5500" b="1" dirty="0"/>
              <a:t>Предмет исследования</a:t>
            </a:r>
            <a:r>
              <a:rPr lang="ru-RU" sz="5500" dirty="0"/>
              <a:t>: температура нагревания различных материалов подошвы обуви о поверхность.</a:t>
            </a:r>
          </a:p>
          <a:p>
            <a:r>
              <a:rPr lang="ru-RU" sz="5500" b="1" dirty="0"/>
              <a:t>Методы исследования</a:t>
            </a:r>
            <a:r>
              <a:rPr lang="ru-RU" sz="5500" dirty="0"/>
              <a:t>:</a:t>
            </a:r>
          </a:p>
          <a:p>
            <a:pPr lvl="0"/>
            <a:r>
              <a:rPr lang="ru-RU" sz="5500" dirty="0"/>
              <a:t>1. Анализ  справочного  материала; </a:t>
            </a:r>
          </a:p>
          <a:p>
            <a:pPr lvl="0"/>
            <a:r>
              <a:rPr lang="ru-RU" sz="5500" dirty="0"/>
              <a:t>2. Использование компьютерной программы  </a:t>
            </a:r>
            <a:r>
              <a:rPr lang="en-US" sz="5500" dirty="0" err="1"/>
              <a:t>Loqqer</a:t>
            </a:r>
            <a:r>
              <a:rPr lang="en-US" sz="5500" dirty="0"/>
              <a:t>  Lite</a:t>
            </a:r>
            <a:r>
              <a:rPr lang="ru-RU" sz="5500" dirty="0"/>
              <a:t>;</a:t>
            </a:r>
          </a:p>
          <a:p>
            <a:pPr lvl="0"/>
            <a:r>
              <a:rPr lang="ru-RU" sz="5500" dirty="0"/>
              <a:t>3. Наблюдение;</a:t>
            </a:r>
          </a:p>
          <a:p>
            <a:pPr lvl="0"/>
            <a:r>
              <a:rPr lang="ru-RU" sz="5500" dirty="0"/>
              <a:t>4. Эксперимент;</a:t>
            </a:r>
          </a:p>
          <a:p>
            <a:pPr lvl="0"/>
            <a:r>
              <a:rPr lang="ru-RU" sz="5500" dirty="0"/>
              <a:t>5. Описательный,   сопоставительный и  сравнительный  методы  для               решения основных задач исследовательской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2A79352-3246-4B7C-8B2A-0662F7E7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07" y="451053"/>
            <a:ext cx="3818385" cy="731168"/>
          </a:xfrm>
        </p:spPr>
        <p:txBody>
          <a:bodyPr>
            <a:normAutofit/>
          </a:bodyPr>
          <a:lstStyle/>
          <a:p>
            <a:r>
              <a:rPr lang="ru-RU" b="1" dirty="0"/>
              <a:t>Основная часть</a:t>
            </a: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01AECE78-5410-49F9-8A51-8ABD5C820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7776864" cy="4528845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4500" b="1" dirty="0"/>
              <a:t>2.1. Теоретическая часть</a:t>
            </a:r>
            <a:endParaRPr lang="ru-RU" sz="4500" dirty="0"/>
          </a:p>
          <a:p>
            <a:r>
              <a:rPr lang="ru-RU" sz="4500" b="1" dirty="0"/>
              <a:t> 2.1.1. Разновидности подошв. Характеристика  материала  для её изготовления.</a:t>
            </a:r>
            <a:endParaRPr lang="ru-RU" sz="4500" dirty="0"/>
          </a:p>
          <a:p>
            <a:r>
              <a:rPr lang="ru-RU" sz="4500" dirty="0"/>
              <a:t>для получения необходимой информации,  мы  воспользовались  услугами Интернета и выяснили, что существует пять видов подошв.</a:t>
            </a:r>
          </a:p>
          <a:p>
            <a:r>
              <a:rPr lang="ru-RU" sz="4500" dirty="0"/>
              <a:t>Кожаная подошва.</a:t>
            </a:r>
          </a:p>
          <a:p>
            <a:r>
              <a:rPr lang="ru-RU" sz="4500" dirty="0"/>
              <a:t>Резиновая подошва.</a:t>
            </a:r>
          </a:p>
          <a:p>
            <a:r>
              <a:rPr lang="ru-RU" sz="4500" dirty="0"/>
              <a:t>Виниловая подошва.</a:t>
            </a:r>
          </a:p>
          <a:p>
            <a:r>
              <a:rPr lang="ru-RU" sz="4500" dirty="0"/>
              <a:t>ТЭП </a:t>
            </a:r>
            <a:r>
              <a:rPr lang="ru-RU" sz="4500" dirty="0" err="1"/>
              <a:t>подошва.Из</a:t>
            </a:r>
            <a:r>
              <a:rPr lang="ru-RU" sz="4500" dirty="0"/>
              <a:t> эластомера.</a:t>
            </a:r>
          </a:p>
          <a:p>
            <a:r>
              <a:rPr lang="ru-RU" sz="4500" dirty="0" err="1"/>
              <a:t>Полеуритановая</a:t>
            </a:r>
            <a:r>
              <a:rPr lang="ru-RU" sz="4500" dirty="0"/>
              <a:t> подошва.</a:t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0324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8F06641-86C9-443C-91AB-8E95012DA9BC}"/>
              </a:ext>
            </a:extLst>
          </p:cNvPr>
          <p:cNvSpPr/>
          <p:nvPr/>
        </p:nvSpPr>
        <p:spPr>
          <a:xfrm>
            <a:off x="323528" y="404664"/>
            <a:ext cx="4572000" cy="2721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вид-подошва из натуральной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кожи.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замечательными свойствами: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прочна и способна выдержать значительные нагрузки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Эластична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что очень важно в такой обуви ноги «дышат»</a:t>
            </a:r>
          </a:p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есть один не маловажный недостаток, кожаная подошва довольно быстро истирается.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744B3EF-9D13-48AD-BF24-E25457316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9400"/>
            <a:ext cx="5932024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F0863C6E-CD67-4C82-BF5A-25F5B73B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800"/>
            <a:ext cx="3555760" cy="293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="" xmlns:a16="http://schemas.microsoft.com/office/drawing/2014/main" id="{3052EC98-A2A0-4CED-9FA3-A4710F4D6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404664"/>
            <a:ext cx="6048672" cy="331236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/>
              <a:t>Второй вид-резиновая </a:t>
            </a:r>
            <a:r>
              <a:rPr lang="ru-RU" b="1" dirty="0" err="1"/>
              <a:t>подошва.</a:t>
            </a:r>
            <a:r>
              <a:rPr lang="ru-RU" dirty="0" err="1"/>
              <a:t>Она</a:t>
            </a:r>
            <a:r>
              <a:rPr lang="ru-RU" b="1" dirty="0"/>
              <a:t> </a:t>
            </a:r>
            <a:r>
              <a:rPr lang="ru-RU" dirty="0"/>
              <a:t>обладает множеством хороших качеств:</a:t>
            </a:r>
          </a:p>
          <a:p>
            <a:pPr marL="0" lvl="0" indent="0" fontAlgn="base">
              <a:buNone/>
            </a:pPr>
            <a:r>
              <a:rPr lang="ru-RU" dirty="0"/>
              <a:t>Она </a:t>
            </a:r>
            <a:r>
              <a:rPr lang="ru-RU" dirty="0" err="1"/>
              <a:t>износостойкая,обладает</a:t>
            </a:r>
            <a:r>
              <a:rPr lang="ru-RU" dirty="0"/>
              <a:t> хорошей гибкостью и прочностью.</a:t>
            </a:r>
          </a:p>
          <a:p>
            <a:pPr marL="0" lvl="0" indent="0" fontAlgn="base">
              <a:buNone/>
            </a:pPr>
            <a:r>
              <a:rPr lang="ru-RU" dirty="0"/>
              <a:t>Устойчива к скольжению и морозостойкая, что значительно уменьшает травматизм в зимнее время.</a:t>
            </a:r>
          </a:p>
          <a:p>
            <a:pPr marL="0" lvl="0" indent="0" fontAlgn="base">
              <a:buNone/>
            </a:pPr>
            <a:r>
              <a:rPr lang="ru-RU" dirty="0"/>
              <a:t>Не портится при длительном хранении.</a:t>
            </a:r>
          </a:p>
          <a:p>
            <a:pPr marL="0" indent="0">
              <a:buNone/>
            </a:pPr>
            <a:r>
              <a:rPr lang="ru-RU" dirty="0"/>
              <a:t>Её недостатки заключается в том, что резиновые подошвы тяжелые и очень маркие.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45469CA8-DD92-415B-B986-F3C80D9F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49" y="3573016"/>
            <a:ext cx="4427984" cy="31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0AF1D06-62E7-443C-AA88-86319B84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5" y="3573017"/>
            <a:ext cx="4080570" cy="31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61B538C-22C3-481A-B195-81FC625ECED5}"/>
              </a:ext>
            </a:extLst>
          </p:cNvPr>
          <p:cNvSpPr/>
          <p:nvPr/>
        </p:nvSpPr>
        <p:spPr>
          <a:xfrm>
            <a:off x="278582" y="260648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вид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виниловая подошва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распространенный вид подошвы. Она довольно износостойкая и хорошо клеится. ПВХ дешевле других видов подошвы.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Винил тяжелый и твердый. Но главные недостатки ПВХ подошвы: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эластичная  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морозостойкая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износоустойчивая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производитель обуви установит такую подошву на зимнюю обувь, то долго в ней не проходить, подошва быстро треснет на сгибе. Да, и к тому же, она очень скользкая.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71244326-A868-4EAF-ABEA-67A5CB24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02" y="1916832"/>
            <a:ext cx="4104456" cy="44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4DBF372-8573-452B-BFE2-A067A7CC445C}"/>
              </a:ext>
            </a:extLst>
          </p:cNvPr>
          <p:cNvSpPr/>
          <p:nvPr/>
        </p:nvSpPr>
        <p:spPr>
          <a:xfrm>
            <a:off x="395536" y="44624"/>
            <a:ext cx="4572000" cy="452264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Четвертый вид-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термопластичной резины,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эластомера.Она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является, самой популярной подошвой.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Такая подошва сочетает в себе эластичные свойства каучука, цена на нее достаточно низкая.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ТЭП отличается: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хорошей износостойкостью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легче чем резиновая подошва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скользить на мокрой дороге</a:t>
            </a:r>
          </a:p>
          <a:p>
            <a:pPr marL="342900" lvl="0" indent="-342900" fontAlgn="base">
              <a:lnSpc>
                <a:spcPts val="15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окрашивает поверхность пола, то есть не наводить полос, что делает обувь с такой подошвой идеальной для носки в помещении.</a:t>
            </a:r>
          </a:p>
          <a:p>
            <a:pPr fontAlgn="base">
              <a:lnSpc>
                <a:spcPts val="15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Существенным недостатком ТЭП подошвы, это её низкая термостойкость. При температуре выше 70 градусов становиться вязкой и может отклеиться. Если у Вас замерзли ноги, и вы захотите прогреть их у камина или около раскаленной электроплиты, не снимая обуви, то этого делать, не стоит, подошва может испортиться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2883D2-260C-4791-BB28-773DBF3E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02" y="1628800"/>
            <a:ext cx="404861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</TotalTime>
  <Words>1078</Words>
  <Application>Microsoft Office PowerPoint</Application>
  <PresentationFormat>Экран (4:3)</PresentationFormat>
  <Paragraphs>131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Исследовательскаяработа «Секрет подошвы»</vt:lpstr>
      <vt:lpstr>Презентация PowerPoint</vt:lpstr>
      <vt:lpstr>Презентация PowerPoint</vt:lpstr>
      <vt:lpstr>Презентация PowerPoint</vt:lpstr>
      <vt:lpstr>Основная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</vt:lpstr>
      <vt:lpstr>Анализ полученных данных</vt:lpstr>
      <vt:lpstr> Список использованных источников  информации: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«Почему желтеют листья»</dc:title>
  <dc:creator>admin12</dc:creator>
  <cp:lastModifiedBy>Учитель5</cp:lastModifiedBy>
  <cp:revision>49</cp:revision>
  <dcterms:created xsi:type="dcterms:W3CDTF">2014-10-17T17:15:06Z</dcterms:created>
  <dcterms:modified xsi:type="dcterms:W3CDTF">2020-03-17T10:26:02Z</dcterms:modified>
</cp:coreProperties>
</file>