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4248" r:id="rId2"/>
  </p:sldMasterIdLst>
  <p:notesMasterIdLst>
    <p:notesMasterId r:id="rId27"/>
  </p:notesMasterIdLst>
  <p:sldIdLst>
    <p:sldId id="367" r:id="rId3"/>
    <p:sldId id="375" r:id="rId4"/>
    <p:sldId id="376" r:id="rId5"/>
    <p:sldId id="377" r:id="rId6"/>
    <p:sldId id="378" r:id="rId7"/>
    <p:sldId id="369" r:id="rId8"/>
    <p:sldId id="379" r:id="rId9"/>
    <p:sldId id="380" r:id="rId10"/>
    <p:sldId id="291" r:id="rId11"/>
    <p:sldId id="382" r:id="rId12"/>
    <p:sldId id="383" r:id="rId13"/>
    <p:sldId id="381" r:id="rId14"/>
    <p:sldId id="386" r:id="rId15"/>
    <p:sldId id="387" r:id="rId16"/>
    <p:sldId id="275" r:id="rId17"/>
    <p:sldId id="384" r:id="rId18"/>
    <p:sldId id="385" r:id="rId19"/>
    <p:sldId id="280" r:id="rId20"/>
    <p:sldId id="388" r:id="rId21"/>
    <p:sldId id="316" r:id="rId22"/>
    <p:sldId id="338" r:id="rId23"/>
    <p:sldId id="370" r:id="rId24"/>
    <p:sldId id="371" r:id="rId25"/>
    <p:sldId id="38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23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97582-D829-46CE-8861-8B23FF284F52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3BB91-357B-4D59-B3E7-C691F9C743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1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BB91-357B-4D59-B3E7-C691F9C7439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8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46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67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44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0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16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32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4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8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24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8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56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45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0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8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7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94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3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5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7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88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20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0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5" Type="http://schemas.openxmlformats.org/officeDocument/2006/relationships/image" Target="../media/image10.png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4.jpeg"/><Relationship Id="rId16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55.png"/><Relationship Id="rId5" Type="http://schemas.openxmlformats.org/officeDocument/2006/relationships/image" Target="../media/image11.png"/><Relationship Id="rId1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microsoft.com/office/2007/relationships/hdphoto" Target="../media/hdphoto21.wdp"/><Relationship Id="rId9" Type="http://schemas.openxmlformats.org/officeDocument/2006/relationships/image" Target="../media/image54.png"/><Relationship Id="rId14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12.wdp"/><Relationship Id="rId5" Type="http://schemas.openxmlformats.org/officeDocument/2006/relationships/image" Target="../media/image27.png"/><Relationship Id="rId4" Type="http://schemas.microsoft.com/office/2007/relationships/hdphoto" Target="../media/hdphoto11.wdp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10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2.wdp"/><Relationship Id="rId18" Type="http://schemas.microsoft.com/office/2007/relationships/hdphoto" Target="../media/hdphoto14.wdp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image" Target="../media/image4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13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5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6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18903" y="4378778"/>
            <a:ext cx="51125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Лексическая тема</a:t>
            </a:r>
          </a:p>
          <a:p>
            <a:pPr algn="ctr"/>
            <a:r>
              <a:rPr lang="ru-RU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«РЫБЫ»</a:t>
            </a:r>
          </a:p>
        </p:txBody>
      </p:sp>
      <p:pic>
        <p:nvPicPr>
          <p:cNvPr id="6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3081591" cy="173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74" y="2885114"/>
            <a:ext cx="1406884" cy="79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B9A216-E619-4BE8-815D-820274F0BA8D}"/>
              </a:ext>
            </a:extLst>
          </p:cNvPr>
          <p:cNvSpPr txBox="1"/>
          <p:nvPr/>
        </p:nvSpPr>
        <p:spPr>
          <a:xfrm>
            <a:off x="2252663" y="142228"/>
            <a:ext cx="4638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634021, город Томск, ул. Алтайская 128, телефон 45-06-40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BCC66-EE69-4E51-B7BD-B08363F0CB58}"/>
              </a:ext>
            </a:extLst>
          </p:cNvPr>
          <p:cNvSpPr txBox="1"/>
          <p:nvPr/>
        </p:nvSpPr>
        <p:spPr>
          <a:xfrm>
            <a:off x="6228184" y="5909144"/>
            <a:ext cx="4638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Учитель –логопед:</a:t>
            </a:r>
          </a:p>
          <a:p>
            <a:r>
              <a:rPr lang="ru-RU" dirty="0"/>
              <a:t>Савинцева Алёна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1865686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5" name="Picture 12" descr="Стих Золотая рыбка читать для детей онлайн из коллекции про животных и рыб  ~ Skazki.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0" y="1424503"/>
            <a:ext cx="1630658" cy="11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Стих Золотая рыбка читать для детей онлайн из коллекции про животных и рыб  ~ Skazki.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315" y="1449590"/>
            <a:ext cx="1630658" cy="11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Стих Золотая рыбка читать для детей онлайн из коллекции про животных и рыб  ~ Skazki.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088">
            <a:off x="5454930" y="2311290"/>
            <a:ext cx="1630658" cy="11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Стих Золотая рыбка читать для детей онлайн из коллекции про животных и рыб  ~ Skazki.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421">
            <a:off x="3756671" y="1424503"/>
            <a:ext cx="1630658" cy="11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Стих Золотая рыбка читать для детей онлайн из коллекции про животных и рыб  ~ Skazki.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264">
            <a:off x="2192644" y="2221883"/>
            <a:ext cx="1630658" cy="11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Меченосец: виды, уход, содержание, размножение, совместимость, корм,  фото-обз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585">
            <a:off x="48216" y="3844542"/>
            <a:ext cx="217493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Меченосец: виды, уход, содержание, размножение, совместимость, корм,  фото-обз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067">
            <a:off x="6568037" y="4012220"/>
            <a:ext cx="217493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Меченосец: виды, уход, содержание, размножение, совместимость, корм,  фото-обз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2509">
            <a:off x="3248328" y="4029311"/>
            <a:ext cx="217493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Меченосец: виды, уход, содержание, размножение, совместимость, корм,  фото-обз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572008"/>
            <a:ext cx="217493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Меченосец: виды, уход, содержание, размножение, совместимость, корм,  фото-обз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4643446"/>
            <a:ext cx="217493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5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5" name="Picture 10" descr="Камбала - описание продукта на Gastronom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9822">
            <a:off x="312677" y="1196752"/>
            <a:ext cx="218049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" y="4221088"/>
            <a:ext cx="268084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Камбала - описание продукта на Gastronom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888">
            <a:off x="6732240" y="1196752"/>
            <a:ext cx="218049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Камбала - описание продукта на Gastronom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55" y="1196752"/>
            <a:ext cx="218049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Камбала - описание продукта на Gastronom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034">
            <a:off x="5078564" y="2078070"/>
            <a:ext cx="218049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Камбала - описание продукта на Gastronom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406">
            <a:off x="1907704" y="2113647"/>
            <a:ext cx="218049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25" y="4231890"/>
            <a:ext cx="268084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0098">
            <a:off x="3216076" y="4189724"/>
            <a:ext cx="268084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4136">
            <a:off x="4583430" y="5345832"/>
            <a:ext cx="268084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4223">
            <a:off x="1427914" y="5449904"/>
            <a:ext cx="268084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5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886909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  <a:p>
            <a:pPr algn="ctr"/>
            <a:r>
              <a:rPr lang="ru-RU" kern="0" dirty="0">
                <a:solidFill>
                  <a:prstClr val="black"/>
                </a:solidFill>
              </a:rPr>
              <a:t>(хвост, плавник)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04" y="1329256"/>
            <a:ext cx="1597290" cy="20179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1851441"/>
            <a:ext cx="798645" cy="10089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543" y="4657520"/>
            <a:ext cx="2005758" cy="11827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0892" y="4925612"/>
            <a:ext cx="1177323" cy="6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9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886909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765" y="1146344"/>
            <a:ext cx="2563227" cy="21950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9601" y="1726132"/>
            <a:ext cx="1495439" cy="1280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77" y="4577304"/>
            <a:ext cx="2768562" cy="13719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7761" y="4897738"/>
            <a:ext cx="1417179" cy="70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2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886909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6" name="Picture 6" descr="Сельдь астраханская (каспийская) (пузанок, черноспинка (залом, бешенка,  кесслеровская сельдь), волжская сельдь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92" y="4658106"/>
            <a:ext cx="2909127" cy="11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Сельдь астраханская (каспийская) (пузанок, черноспинка (залом, бешенка,  кесслеровская сельдь), волжская сельдь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52" y="4897926"/>
            <a:ext cx="1728192" cy="70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7" y="1869426"/>
            <a:ext cx="2848370" cy="11160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1988840"/>
            <a:ext cx="1925092" cy="75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2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latin typeface="Calibri" panose="020F0502020204030204"/>
              </a:rPr>
              <a:t>Нажми на картинку, чтобы она стала  большой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894642" y="1017818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Смешной океанограф или водолаз Иллюстрация вектора - иллюстрации  насчитывающей контур, пробки: 880457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50" l="113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72" y="2410906"/>
            <a:ext cx="4222499" cy="41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17032"/>
            <a:ext cx="1997164" cy="11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6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Нажми на картинку, чтобы она стала  большой</a:t>
            </a: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2" name="AutoShape 2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894642" y="1017818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4947" y="3573016"/>
            <a:ext cx="1021226" cy="1290175"/>
          </a:xfrm>
          <a:prstGeom prst="rect">
            <a:avLst/>
          </a:prstGeom>
        </p:spPr>
      </p:pic>
      <p:pic>
        <p:nvPicPr>
          <p:cNvPr id="10" name="Picture 2" descr="Смешной океанограф или водолаз Иллюстрация вектора - иллюстрации  насчитывающей контур, пробки: 880457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50" l="113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4222499" cy="41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85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Нажми на картинку, чтобы она стала  большой</a:t>
            </a:r>
            <a:endParaRPr lang="ru-RU" kern="0" dirty="0">
              <a:solidFill>
                <a:prstClr val="white"/>
              </a:solidFill>
            </a:endParaRPr>
          </a:p>
        </p:txBody>
      </p:sp>
      <p:sp>
        <p:nvSpPr>
          <p:cNvPr id="2" name="AutoShape 2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https://cdn1.ozone.ru/s3/multimedia-c/c400/60036696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894642" y="1017818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Сельдь астраханская (каспийская) (пузанок, черноспинка (залом, бешенка,  кесслеровская сельдь), волжская сельдь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72965"/>
            <a:ext cx="1656184" cy="67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Смешной океанограф или водолаз Иллюстрация вектора - иллюстрации  насчитывающей контур, пробки: 880457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50" l="113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4222499" cy="41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85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/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755576" y="4561269"/>
            <a:ext cx="1080120" cy="1158240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А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835696" y="4558475"/>
            <a:ext cx="1209098" cy="1158240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КУ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3044794" y="4558475"/>
            <a:ext cx="1373702" cy="1150237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noProof="0" dirty="0">
                <a:solidFill>
                  <a:prstClr val="black"/>
                </a:solidFill>
                <a:latin typeface="Calibri" panose="020F0502020204030204"/>
              </a:rPr>
              <a:t>ЛА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слога</a:t>
            </a:r>
          </a:p>
        </p:txBody>
      </p:sp>
      <p:pic>
        <p:nvPicPr>
          <p:cNvPr id="9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55" y="836712"/>
            <a:ext cx="548936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9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КА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84859" y="4547780"/>
            <a:ext cx="1518989" cy="1158240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РАСЬ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888" y="653310"/>
            <a:ext cx="4923017" cy="421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Рассмотри картинки. Это рыбы.</a:t>
            </a:r>
          </a:p>
          <a:p>
            <a:pPr lvl="0"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Назови их (щука, окунь, карась, ерш, акула, сельдь, камбала, золотая рыбка, меченосец) 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48" y="1869427"/>
            <a:ext cx="2848370" cy="1116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61" r="985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63888" y="1306889"/>
            <a:ext cx="1592251" cy="1933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2408" y="1124744"/>
            <a:ext cx="2318141" cy="1985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6" y="3417598"/>
            <a:ext cx="2340214" cy="1159706"/>
          </a:xfrm>
          <a:prstGeom prst="rect">
            <a:avLst/>
          </a:prstGeom>
        </p:spPr>
      </p:pic>
      <p:pic>
        <p:nvPicPr>
          <p:cNvPr id="1026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67" y="2932780"/>
            <a:ext cx="3081591" cy="173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Сельдь - калорийность, полезные свойст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Сельдь астраханская (каспийская) (пузанок, черноспинка (залом, бешенка,  кесслеровская сельдь), волжская сельдь)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61" y="3257661"/>
            <a:ext cx="2540519" cy="103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8" descr="Камбала: фото рыбы, как и где живет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Камбала - описание продукта на Gastronom.ru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4" y="4971101"/>
            <a:ext cx="2416370" cy="135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Стих Золотая рыбка читать для детей онлайн из коллекции про животных и рыб  ~ Skazki.la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85444"/>
            <a:ext cx="1630658" cy="11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Меченосец: виды, уход, содержание, размножение, совместимость, корм,  фото-обзор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903157"/>
            <a:ext cx="2606929" cy="172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233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728193" cy="1158240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ЕРШ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9872" y="1212573"/>
            <a:ext cx="5300373" cy="262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ЩУ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84859" y="4547780"/>
            <a:ext cx="1367819" cy="1158240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КА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6467" y="1479087"/>
            <a:ext cx="5528033" cy="21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8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1" y="1160748"/>
            <a:ext cx="33463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s://cdn1.ozone.ru/s3/multimedia-k/6006290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2" name="Picture 12" descr="Стих Золотая рыбка читать для детей онлайн из коллекции про животных и рыб  ~ Skazki.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51" y="1080553"/>
            <a:ext cx="1421953" cy="98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61" r="985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918394" y="5116672"/>
            <a:ext cx="1174523" cy="1426196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7053688" y="3160642"/>
            <a:ext cx="1553068" cy="1054224"/>
            <a:chOff x="5631674" y="4303017"/>
            <a:chExt cx="2279938" cy="1820474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9603" y="4303017"/>
              <a:ext cx="2182009" cy="854933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1674" y="5268558"/>
              <a:ext cx="2182010" cy="854933"/>
            </a:xfrm>
            <a:prstGeom prst="rect">
              <a:avLst/>
            </a:prstGeom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806" y="2968200"/>
            <a:ext cx="1605709" cy="137505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647" y="1218800"/>
            <a:ext cx="1613879" cy="799766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801194" y="5226095"/>
            <a:ext cx="1492940" cy="1207350"/>
            <a:chOff x="5796135" y="1177188"/>
            <a:chExt cx="2034349" cy="2048728"/>
          </a:xfrm>
        </p:grpSpPr>
        <p:pic>
          <p:nvPicPr>
            <p:cNvPr id="33" name="Picture 2" descr="Картинки для детей акула (15 фото) 🔥 Прикольные картинки и юмор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5" y="1177188"/>
              <a:ext cx="1881949" cy="106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Картинки для детей акула (15 фото) 🔥 Прикольные картинки и юмор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535" y="2164378"/>
              <a:ext cx="1881949" cy="106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6" descr="Сельдь астраханская (каспийская) (пузанок, черноспинка (залом, бешенка,  кесслеровская сельдь), волжская сельдь)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183">
            <a:off x="3786182" y="5500702"/>
            <a:ext cx="1728192" cy="70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56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03648" y="1340768"/>
            <a:ext cx="6192688" cy="4248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5" y="260649"/>
            <a:ext cx="37022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Какая картинка лишняя?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61" r="985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67742" y="1772816"/>
            <a:ext cx="1728193" cy="20985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6674" y="1772816"/>
            <a:ext cx="2270339" cy="19442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6704" y="3853466"/>
            <a:ext cx="2130309" cy="1055686"/>
          </a:xfrm>
          <a:prstGeom prst="rect">
            <a:avLst/>
          </a:prstGeom>
        </p:spPr>
      </p:pic>
      <p:pic>
        <p:nvPicPr>
          <p:cNvPr id="14" name="Picture 12" descr="Стих Золотая рыбка читать для детей онлайн из коллекции про животных и рыб  ~ Skazki.la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37" y="3717032"/>
            <a:ext cx="1630658" cy="11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03648" y="1340768"/>
            <a:ext cx="6192688" cy="42484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5" y="260649"/>
            <a:ext cx="37022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Какая картинка лишняя?</a:t>
            </a:r>
          </a:p>
        </p:txBody>
      </p:sp>
      <p:pic>
        <p:nvPicPr>
          <p:cNvPr id="5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35798"/>
            <a:ext cx="2408943" cy="135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Сельдь астраханская (каспийская) (пузанок, черноспинка (залом, бешенка,  кесслеровская сельдь), волжская сельдь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70" y="2163291"/>
            <a:ext cx="2040977" cy="8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Камбала - описание продукта на Gastronom.r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79" y="3717032"/>
            <a:ext cx="1955357" cy="109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82566" y="2079666"/>
            <a:ext cx="2415598" cy="9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8" b="97474" l="3782" r="97998">
                        <a14:foregroundMark x1="10567" y1="28826" x2="18131" y2="14413"/>
                        <a14:foregroundMark x1="27809" y1="24368" x2="33037" y2="22585"/>
                        <a14:foregroundMark x1="40267" y1="18128" x2="59956" y2="25409"/>
                        <a14:foregroundMark x1="70857" y1="27935" x2="74750" y2="31947"/>
                        <a14:foregroundMark x1="65184" y1="47697" x2="92547" y2="49480"/>
                        <a14:foregroundMark x1="76974" y1="71471" x2="82091" y2="64487"/>
                        <a14:foregroundMark x1="46496" y1="8172" x2="54394" y2="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246" y="836712"/>
            <a:ext cx="7354185" cy="55054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5" y="2852936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Икринка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2204864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Малек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3982998"/>
            <a:ext cx="1977230" cy="382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Рыбка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2483768" y="5829657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Взрослая рыба</a:t>
            </a:r>
          </a:p>
        </p:txBody>
      </p:sp>
    </p:spTree>
    <p:extLst>
      <p:ext uri="{BB962C8B-B14F-4D97-AF65-F5344CB8AC3E}">
        <p14:creationId xmlns:p14="http://schemas.microsoft.com/office/powerpoint/2010/main" val="3609739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116633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Назови из чего состоит рыба?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48053"/>
            <a:ext cx="1926503" cy="2091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13" l="444" r="100000">
                        <a14:foregroundMark x1="2664" y1="52234" x2="2664" y2="52234"/>
                        <a14:foregroundMark x1="1221" y1="53265" x2="1221" y2="53265"/>
                        <a14:foregroundMark x1="1221" y1="86942" x2="1221" y2="86942"/>
                        <a14:foregroundMark x1="28746" y1="96907" x2="59822" y2="89347"/>
                        <a14:foregroundMark x1="60044" y1="96564" x2="95671" y2="69072"/>
                        <a14:foregroundMark x1="69367" y1="93471" x2="75028" y2="90722"/>
                        <a14:foregroundMark x1="75694" y1="90378" x2="84129" y2="77663"/>
                        <a14:foregroundMark x1="3996" y1="46048" x2="4107" y2="71134"/>
                        <a14:foregroundMark x1="2775" y1="76976" x2="777" y2="824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6015" y="1916832"/>
            <a:ext cx="5492972" cy="1774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710" y="1704263"/>
            <a:ext cx="1597290" cy="2017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6242" y="756689"/>
            <a:ext cx="2005758" cy="1182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8816" y="3663488"/>
            <a:ext cx="1286367" cy="835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3300744"/>
            <a:ext cx="1127858" cy="780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602" y="3224537"/>
            <a:ext cx="1091279" cy="9327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7376" y="2449479"/>
            <a:ext cx="78645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9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88641"/>
            <a:ext cx="820891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Какие виды рыб существуют?</a:t>
            </a:r>
          </a:p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 (пресноводные, морские, аквариумные)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  <a:p>
            <a:pPr algn="ctr"/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9869" y="1196752"/>
            <a:ext cx="3744416" cy="29523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932040" y="1196752"/>
            <a:ext cx="3744416" cy="29523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555776" y="3717032"/>
            <a:ext cx="3744416" cy="29523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5" y="1519288"/>
            <a:ext cx="2042542" cy="800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1" r="985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4399" y="1973217"/>
            <a:ext cx="1174523" cy="14261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8006" y="1995923"/>
            <a:ext cx="1452118" cy="12435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655" y="3056213"/>
            <a:ext cx="1424499" cy="705918"/>
          </a:xfrm>
          <a:prstGeom prst="rect">
            <a:avLst/>
          </a:prstGeom>
        </p:spPr>
      </p:pic>
      <p:pic>
        <p:nvPicPr>
          <p:cNvPr id="14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177188"/>
            <a:ext cx="1881949" cy="10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Сельдь астраханская (каспийская) (пузанок, черноспинка (залом, бешенка,  кесслеровская сельдь), волжская сельдь)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19576"/>
            <a:ext cx="1656184" cy="67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Камбала - описание продукта на Gastronom.ru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02" y="2286023"/>
            <a:ext cx="1570564" cy="8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Стих Золотая рыбка читать для детей онлайн из коллекции про животных и рыб  ~ Skazki.lan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72" y="4353356"/>
            <a:ext cx="1214226" cy="83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Меченосец: виды, уход, содержание, размножение, совместимость, корм,  фото-обзор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69" y="5222672"/>
            <a:ext cx="1958857" cy="129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12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61" r="985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23662" y="1308684"/>
            <a:ext cx="1584176" cy="192362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514422" y="728345"/>
            <a:ext cx="2567407" cy="2710817"/>
            <a:chOff x="5514422" y="728345"/>
            <a:chExt cx="2567407" cy="2710817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61" r="9858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543460" y="728345"/>
              <a:ext cx="1368152" cy="1661315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61" r="9858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514422" y="1559002"/>
              <a:ext cx="1342088" cy="1629666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61" r="9858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907306" y="2012966"/>
              <a:ext cx="1174523" cy="1426196"/>
            </a:xfrm>
            <a:prstGeom prst="rect">
              <a:avLst/>
            </a:prstGeom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8091" y="4724776"/>
            <a:ext cx="2675318" cy="104821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631674" y="4303017"/>
            <a:ext cx="2279938" cy="1820474"/>
            <a:chOff x="5631674" y="4303017"/>
            <a:chExt cx="2279938" cy="1820474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9603" y="4303017"/>
              <a:ext cx="2182009" cy="854933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31674" y="5268558"/>
              <a:ext cx="2182010" cy="854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34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2" descr="Картинки для детей акула (15 фото) 🔥 Прикольные картинки и юм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78" y="1707957"/>
            <a:ext cx="1881949" cy="10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796135" y="1177188"/>
            <a:ext cx="2034349" cy="2048728"/>
            <a:chOff x="5796135" y="1177188"/>
            <a:chExt cx="2034349" cy="2048728"/>
          </a:xfrm>
        </p:grpSpPr>
        <p:pic>
          <p:nvPicPr>
            <p:cNvPr id="13" name="Picture 2" descr="Картинки для детей акула (15 фото) 🔥 Прикольные картинки и юмор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5" y="1177188"/>
              <a:ext cx="1881949" cy="106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Картинки для детей акула (15 фото) 🔥 Прикольные картинки и юмор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535" y="2164378"/>
              <a:ext cx="1881949" cy="106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6" descr="Сельдь астраханская (каспийская) (пузанок, черноспинка (залом, бешенка,  кесслеровская сельдь), волжская сельдь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81" y="4802527"/>
            <a:ext cx="2197969" cy="8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513508" y="4348545"/>
            <a:ext cx="2698005" cy="1785426"/>
            <a:chOff x="5513508" y="4348545"/>
            <a:chExt cx="2698005" cy="1785426"/>
          </a:xfrm>
        </p:grpSpPr>
        <p:pic>
          <p:nvPicPr>
            <p:cNvPr id="18" name="Picture 6" descr="Сельдь астраханская (каспийская) (пузанок, черноспинка (залом, бешенка,  кесслеровская сельдь), волжская сельдь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508" y="4348545"/>
              <a:ext cx="2197969" cy="892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Сельдь астраханская (каспийская) (пузанок, черноспинка (залом, бешенка,  кесслеровская сельдь), волжская сельдь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544" y="5241258"/>
              <a:ext cx="2197969" cy="892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444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12" descr="Стих Золотая рыбка читать для детей онлайн из коллекции про животных и рыб  ~ Skazki.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048" y="1710544"/>
            <a:ext cx="1630658" cy="112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703716" y="1124744"/>
            <a:ext cx="2524020" cy="2283717"/>
            <a:chOff x="5703716" y="1124744"/>
            <a:chExt cx="2524020" cy="2283717"/>
          </a:xfrm>
        </p:grpSpPr>
        <p:pic>
          <p:nvPicPr>
            <p:cNvPr id="13" name="Picture 12" descr="Стих Золотая рыбка читать для детей онлайн из коллекции про животных и рыб  ~ Skazki.la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716" y="2479811"/>
              <a:ext cx="1342626" cy="92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Стих Золотая рыбка читать для детей онлайн из коллекции про животных и рыб  ~ Skazki.la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716" y="1124744"/>
              <a:ext cx="1342626" cy="92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Стих Золотая рыбка читать для детей онлайн из коллекции про животных и рыб  ~ Skazki.lan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10" y="1826437"/>
              <a:ext cx="1342626" cy="92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4" descr="Меченосец: виды, уход, содержание, размножение, совместимость, корм,  фото-обз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12" y="4602482"/>
            <a:ext cx="2251433" cy="1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597566" y="4057131"/>
            <a:ext cx="2630170" cy="2181118"/>
            <a:chOff x="5597566" y="4057131"/>
            <a:chExt cx="2630170" cy="2181118"/>
          </a:xfrm>
        </p:grpSpPr>
        <p:pic>
          <p:nvPicPr>
            <p:cNvPr id="19" name="Picture 14" descr="Меченосец: виды, уход, содержание, размножение, совместимость, корм,  фото-обзор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7566" y="4057131"/>
              <a:ext cx="1958857" cy="1297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Меченосец: виды, уход, содержание, размножение, совместимость, корм,  фото-обзор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879" y="4941168"/>
              <a:ext cx="1958857" cy="1297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444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70226_165-p-fon-voda-goluboi-vodnii-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5"/>
            <a:ext cx="9144000" cy="6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0070C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7911">
            <a:off x="251520" y="1144823"/>
            <a:ext cx="2270339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5562">
            <a:off x="6660232" y="1104907"/>
            <a:ext cx="2270339" cy="194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8168" y="1080489"/>
            <a:ext cx="2270339" cy="1944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05401">
            <a:off x="5148064" y="1844824"/>
            <a:ext cx="2270339" cy="1944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22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61761">
            <a:off x="1713192" y="1844824"/>
            <a:ext cx="2270339" cy="19442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07533">
            <a:off x="255789" y="4622687"/>
            <a:ext cx="2340214" cy="11597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94227">
            <a:off x="6690687" y="4577304"/>
            <a:ext cx="2340214" cy="11597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1893" y="4653684"/>
            <a:ext cx="2340214" cy="11597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5422">
            <a:off x="5232895" y="5373216"/>
            <a:ext cx="2340214" cy="11597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7" b="100000" l="111" r="98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29948">
            <a:off x="1979712" y="5387603"/>
            <a:ext cx="2340214" cy="115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</TotalTime>
  <Words>188</Words>
  <Application>Microsoft Office PowerPoint</Application>
  <PresentationFormat>Экран (4:3)</PresentationFormat>
  <Paragraphs>51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ФРУКТЫ</dc:title>
  <dc:creator>User</dc:creator>
  <cp:lastModifiedBy>Алена</cp:lastModifiedBy>
  <cp:revision>127</cp:revision>
  <dcterms:created xsi:type="dcterms:W3CDTF">2021-06-09T04:52:40Z</dcterms:created>
  <dcterms:modified xsi:type="dcterms:W3CDTF">2024-04-17T07:29:58Z</dcterms:modified>
</cp:coreProperties>
</file>