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4248" r:id="rId2"/>
    <p:sldMasterId id="2147484260" r:id="rId3"/>
  </p:sldMasterIdLst>
  <p:notesMasterIdLst>
    <p:notesMasterId r:id="rId25"/>
  </p:notesMasterIdLst>
  <p:sldIdLst>
    <p:sldId id="367" r:id="rId4"/>
    <p:sldId id="368" r:id="rId5"/>
    <p:sldId id="263" r:id="rId6"/>
    <p:sldId id="369" r:id="rId7"/>
    <p:sldId id="371" r:id="rId8"/>
    <p:sldId id="372" r:id="rId9"/>
    <p:sldId id="373" r:id="rId10"/>
    <p:sldId id="275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280" r:id="rId19"/>
    <p:sldId id="383" r:id="rId20"/>
    <p:sldId id="316" r:id="rId21"/>
    <p:sldId id="384" r:id="rId22"/>
    <p:sldId id="338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72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97582-D829-46CE-8861-8B23FF284F52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3BB91-357B-4D59-B3E7-C691F9C74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12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60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6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167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44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00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16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32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4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8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24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18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056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0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45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04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77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82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66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57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463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5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7825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91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79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966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0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97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94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03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35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57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88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4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4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1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20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2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3.wdp"/><Relationship Id="rId5" Type="http://schemas.openxmlformats.org/officeDocument/2006/relationships/image" Target="../media/image28.png"/><Relationship Id="rId10" Type="http://schemas.microsoft.com/office/2007/relationships/hdphoto" Target="../media/hdphoto25.wdp"/><Relationship Id="rId4" Type="http://schemas.microsoft.com/office/2007/relationships/hdphoto" Target="../media/hdphoto22.wdp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8.wdp"/><Relationship Id="rId13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microsoft.com/office/2007/relationships/hdphoto" Target="../media/hdphoto30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7.wdp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microsoft.com/office/2007/relationships/hdphoto" Target="../media/hdphoto29.wdp"/><Relationship Id="rId4" Type="http://schemas.microsoft.com/office/2007/relationships/hdphoto" Target="../media/hdphoto26.wdp"/><Relationship Id="rId9" Type="http://schemas.openxmlformats.org/officeDocument/2006/relationships/image" Target="../media/image34.png"/><Relationship Id="rId14" Type="http://schemas.microsoft.com/office/2007/relationships/hdphoto" Target="../media/hdphoto31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3.wdp"/><Relationship Id="rId3" Type="http://schemas.openxmlformats.org/officeDocument/2006/relationships/image" Target="../media/image24.png"/><Relationship Id="rId7" Type="http://schemas.openxmlformats.org/officeDocument/2006/relationships/image" Target="../media/image38.png"/><Relationship Id="rId12" Type="http://schemas.microsoft.com/office/2007/relationships/hdphoto" Target="../media/hdphoto35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2.wdp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microsoft.com/office/2007/relationships/hdphoto" Target="../media/hdphoto34.wdp"/><Relationship Id="rId4" Type="http://schemas.microsoft.com/office/2007/relationships/hdphoto" Target="../media/hdphoto19.wdp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8.png"/><Relationship Id="rId7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microsoft.com/office/2007/relationships/hdphoto" Target="../media/hdphoto18.wdp"/><Relationship Id="rId4" Type="http://schemas.openxmlformats.org/officeDocument/2006/relationships/image" Target="../media/image23.png"/><Relationship Id="rId9" Type="http://schemas.microsoft.com/office/2007/relationships/hdphoto" Target="../media/hdphoto3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9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2.jpe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9.wdp"/><Relationship Id="rId13" Type="http://schemas.openxmlformats.org/officeDocument/2006/relationships/image" Target="../media/image49.png"/><Relationship Id="rId18" Type="http://schemas.openxmlformats.org/officeDocument/2006/relationships/image" Target="../media/image52.png"/><Relationship Id="rId3" Type="http://schemas.openxmlformats.org/officeDocument/2006/relationships/image" Target="../media/image44.png"/><Relationship Id="rId21" Type="http://schemas.microsoft.com/office/2007/relationships/hdphoto" Target="../media/hdphoto45.wdp"/><Relationship Id="rId7" Type="http://schemas.openxmlformats.org/officeDocument/2006/relationships/image" Target="../media/image46.png"/><Relationship Id="rId12" Type="http://schemas.microsoft.com/office/2007/relationships/hdphoto" Target="../media/hdphoto41.wdp"/><Relationship Id="rId17" Type="http://schemas.microsoft.com/office/2007/relationships/hdphoto" Target="../media/hdphoto43.wdp"/><Relationship Id="rId2" Type="http://schemas.openxmlformats.org/officeDocument/2006/relationships/image" Target="../media/image2.jpeg"/><Relationship Id="rId16" Type="http://schemas.openxmlformats.org/officeDocument/2006/relationships/image" Target="../media/image51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8.wdp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5" Type="http://schemas.openxmlformats.org/officeDocument/2006/relationships/image" Target="../media/image50.png"/><Relationship Id="rId10" Type="http://schemas.microsoft.com/office/2007/relationships/hdphoto" Target="../media/hdphoto40.wdp"/><Relationship Id="rId19" Type="http://schemas.microsoft.com/office/2007/relationships/hdphoto" Target="../media/hdphoto44.wdp"/><Relationship Id="rId4" Type="http://schemas.microsoft.com/office/2007/relationships/hdphoto" Target="../media/hdphoto37.wdp"/><Relationship Id="rId9" Type="http://schemas.openxmlformats.org/officeDocument/2006/relationships/image" Target="../media/image47.png"/><Relationship Id="rId14" Type="http://schemas.microsoft.com/office/2007/relationships/hdphoto" Target="../media/hdphoto4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10" Type="http://schemas.microsoft.com/office/2007/relationships/hdphoto" Target="../media/hdphoto10.wdp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4.png"/><Relationship Id="rId10" Type="http://schemas.microsoft.com/office/2007/relationships/hdphoto" Target="../media/hdphoto13.wdp"/><Relationship Id="rId4" Type="http://schemas.microsoft.com/office/2007/relationships/hdphoto" Target="../media/hdphoto3.wdp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1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microsoft.com/office/2007/relationships/hdphoto" Target="../media/hdphoto17.wdp"/><Relationship Id="rId4" Type="http://schemas.microsoft.com/office/2007/relationships/hdphoto" Target="../media/hdphoto15.wdp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8.wdp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9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G:\космос\0_d2c3d_7eef387e_X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-217115" y="5229200"/>
            <a:ext cx="47880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>Лексическая тема</a:t>
            </a:r>
          </a:p>
          <a:p>
            <a:pPr algn="ctr"/>
            <a:r>
              <a:rPr lang="ru-RU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>«КОСМОС»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A42E10-5F47-43D7-936B-177BA75CBCF9}"/>
              </a:ext>
            </a:extLst>
          </p:cNvPr>
          <p:cNvSpPr txBox="1"/>
          <p:nvPr/>
        </p:nvSpPr>
        <p:spPr>
          <a:xfrm>
            <a:off x="2195736" y="0"/>
            <a:ext cx="49815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Томска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ДЕТСКИЙ САД № 39 г. ТОМСК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634021, город Томск, ул. Алтайская 128, телефон 45-06-40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E6279B-8928-4D21-A48E-712DEF841DCA}"/>
              </a:ext>
            </a:extLst>
          </p:cNvPr>
          <p:cNvSpPr txBox="1"/>
          <p:nvPr/>
        </p:nvSpPr>
        <p:spPr>
          <a:xfrm>
            <a:off x="7003678" y="5591583"/>
            <a:ext cx="47148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–логопед: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Ольга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1865686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atherineasquithgallery.com/uploads/posts/2021-02/1614372849_1-p-svetloe-zvezdnoe-nebo-fon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Нажми на картинку, чтобы она стала  большой</a:t>
            </a:r>
            <a:endParaRPr lang="ru-RU" kern="0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cdn1.ozone.ru/s3/multimedia-c/c400/6003669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Picture 6" descr="Лупа PNG фото">
            <a:extLst>
              <a:ext uri="{FF2B5EF4-FFF2-40B4-BE49-F238E27FC236}">
                <a16:creationId xmlns:a16="http://schemas.microsoft.com/office/drawing/2014/main" id="{EF36595C-5229-49DC-AEF8-DE3736EE4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2116">
            <a:off x="894642" y="1017818"/>
            <a:ext cx="5723062" cy="4303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im0-tub-ru.yandex.net/i?id=c025c8407c408c709610664d06975d3c-l&amp;n=13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0" b="99807" l="5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2664296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https://img2.freepng.ru/20180529/jzc/kisspng-computer-icons-encapsulated-postscript-clip-art-5b0dff4fc31035.40729725152764398379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778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227" y="3380685"/>
            <a:ext cx="2818773" cy="16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25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C 0.0681 -1.48148E-6 0.12357 0.05648 0.12357 0.12639 C 0.12357 0.1963 0.0681 0.25324 -2.08333E-7 0.25324 C -0.0681 0.25324 -0.12331 0.1963 -0.12331 0.12639 C -0.12331 0.05648 -0.0681 -1.48148E-6 -2.08333E-7 -1.48148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26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atherineasquithgallery.com/uploads/posts/2021-02/1614372849_1-p-svetloe-zvezdnoe-nebo-fon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Нажми на картинку, чтобы она стала  большой</a:t>
            </a:r>
            <a:endParaRPr lang="ru-RU" kern="0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cdn1.ozone.ru/s3/multimedia-c/c400/6003669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Picture 6" descr="Лупа PNG фото">
            <a:extLst>
              <a:ext uri="{FF2B5EF4-FFF2-40B4-BE49-F238E27FC236}">
                <a16:creationId xmlns:a16="http://schemas.microsoft.com/office/drawing/2014/main" id="{EF36595C-5229-49DC-AEF8-DE3736EE4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2116">
            <a:off x="894642" y="1017818"/>
            <a:ext cx="5723062" cy="4303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im0-tub-ru.yandex.net/i?id=c025c8407c408c709610664d06975d3c-l&amp;n=13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0" b="99807" l="5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2664296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2" descr="https://st.depositphotos.com/1967477/2736/v/950/depositphotos_27368635-stock-illustration-cute-green-alien-cartoon-wav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481" y="3284984"/>
            <a:ext cx="1259802" cy="172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25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C 0.0681 -1.48148E-6 0.12357 0.05648 0.12357 0.12639 C 0.12357 0.1963 0.0681 0.25324 -2.08333E-7 0.25324 C -0.0681 0.25324 -0.12331 0.1963 -0.12331 0.12639 C -0.12331 0.05648 -0.0681 -1.48148E-6 -2.08333E-7 -1.48148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26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catherineasquithgallery.com/uploads/posts/2021-02/1614372849_1-p-svetloe-zvezdnoe-nebo-fon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9038" y="21583"/>
            <a:ext cx="3329952" cy="635317"/>
          </a:xfrm>
          <a:prstGeom prst="roundRect">
            <a:avLst/>
          </a:prstGeom>
          <a:solidFill>
            <a:schemeClr val="bg2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Один-много</a:t>
            </a:r>
          </a:p>
        </p:txBody>
      </p:sp>
      <p:pic>
        <p:nvPicPr>
          <p:cNvPr id="2050" name="Picture 2" descr="https://st3.depositphotos.com/6633222/18589/v/1600/depositphotos_185893646-stock-illustration-vector-illustration-cartoon-astronaut-wh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471" l="3086" r="928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695" y="1430977"/>
            <a:ext cx="1520315" cy="189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https://simaro.global.ssl.fastly.net/media/catalog/product/cache/1/image/9df78eab33525d08d6e5fb8d27136e95/D/e/Deluxe-Casco-De-Astronauta-Con-Mmica-60201_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thumbs.dreamstime.com/z/%D1%88-%D0%B5%D0%BC-%D0%B0%D1%81%D1%82%D1%80%D0%BE%D0%BD%D0%B0%D0%B2%D1%82%D0%B0-%D1%81-%D1%81%D1%82%D0%B5%D0%BA-%D0%BE%D0%BC-%D0%BE%D1%82%D1%80%D0%B0%D0%B6%D0%B5%D0%BD%D0%B8%D1%8F-751748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065" y="4322607"/>
            <a:ext cx="1732604" cy="185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509768" y="1465063"/>
            <a:ext cx="2644178" cy="1659081"/>
            <a:chOff x="5509768" y="1465063"/>
            <a:chExt cx="2644178" cy="1659081"/>
          </a:xfrm>
        </p:grpSpPr>
        <p:pic>
          <p:nvPicPr>
            <p:cNvPr id="13" name="Picture 2" descr="https://st3.depositphotos.com/6633222/18589/v/1600/depositphotos_185893646-stock-illustration-vector-illustration-cartoon-astronaut-white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6471" l="3086" r="928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9768" y="1472747"/>
              <a:ext cx="1322089" cy="1651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s://st3.depositphotos.com/6633222/18589/v/1600/depositphotos_185893646-stock-illustration-vector-illustration-cartoon-astronaut-white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6471" l="3086" r="928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1857" y="1465063"/>
              <a:ext cx="1322089" cy="1651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5453001" y="3953182"/>
            <a:ext cx="2871242" cy="2673056"/>
            <a:chOff x="5453001" y="3953182"/>
            <a:chExt cx="2871242" cy="2673056"/>
          </a:xfrm>
        </p:grpSpPr>
        <p:pic>
          <p:nvPicPr>
            <p:cNvPr id="16" name="Picture 8" descr="https://thumbs.dreamstime.com/z/%D1%88-%D0%B5%D0%BC-%D0%B0%D1%81%D1%82%D1%80%D0%BE%D0%BD%D0%B0%D0%B2%D1%82%D0%B0-%D1%81-%D1%81%D1%82%D0%B5%D0%BA-%D0%BE%D0%BC-%D0%BE%D1%82%D1%80%D0%B0%D0%B6%D0%B5%D0%BD%D0%B8%D1%8F-75174808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4928" y="3953182"/>
              <a:ext cx="1435621" cy="1535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https://thumbs.dreamstime.com/z/%D1%88-%D0%B5%D0%BC-%D0%B0%D1%81%D1%82%D1%80%D0%BE%D0%BD%D0%B0%D0%B2%D1%82%D0%B0-%D1%81-%D1%81%D1%82%D0%B5%D0%BA-%D0%BE%D0%BC-%D0%BE%D1%82%D1%80%D0%B0%D0%B6%D0%B5%D0%BD%D0%B8%D1%8F-75174808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3001" y="5091227"/>
              <a:ext cx="1435621" cy="1535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https://thumbs.dreamstime.com/z/%D1%88-%D0%B5%D0%BC-%D0%B0%D1%81%D1%82%D1%80%D0%BE%D0%BD%D0%B0%D0%B2%D1%82%D0%B0-%D1%81-%D1%81%D1%82%D0%B5%D0%BA-%D0%BE%D0%BC-%D0%BE%D1%82%D1%80%D0%B0%D0%B6%D0%B5%D0%BD%D0%B8%D1%8F-75174808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622" y="5081138"/>
              <a:ext cx="1435621" cy="1535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8589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catherineasquithgallery.com/uploads/posts/2021-02/1614372849_1-p-svetloe-zvezdnoe-nebo-fon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9038" y="21583"/>
            <a:ext cx="3329952" cy="635317"/>
          </a:xfrm>
          <a:prstGeom prst="roundRect">
            <a:avLst/>
          </a:prstGeom>
          <a:solidFill>
            <a:schemeClr val="bg2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Один-много</a:t>
            </a:r>
          </a:p>
        </p:txBody>
      </p:sp>
      <p:pic>
        <p:nvPicPr>
          <p:cNvPr id="13" name="Picture 14" descr="https://w7.pngwing.com/pngs/291/501/png-transparent-blue-plastic-toy-illustration-satellite-nilesat-satellites-in-space-outer-space-space-station-vehic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203" l="0" r="96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005" y="1494262"/>
            <a:ext cx="1795695" cy="185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https://gallery.yopriceville.com/var/resizes/Free-Clipart-Pictures/Decorative-Elements-PNG/Decorative_Star_Transparent_Clip_Art_Image.png?m=1540089451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745" y="4494352"/>
            <a:ext cx="1518008" cy="15090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"/>
          <p:cNvGrpSpPr/>
          <p:nvPr/>
        </p:nvGrpSpPr>
        <p:grpSpPr>
          <a:xfrm>
            <a:off x="5921723" y="1176892"/>
            <a:ext cx="2215527" cy="2252108"/>
            <a:chOff x="5921723" y="1176892"/>
            <a:chExt cx="2215527" cy="2252108"/>
          </a:xfrm>
        </p:grpSpPr>
        <p:pic>
          <p:nvPicPr>
            <p:cNvPr id="16" name="Picture 14" descr="https://w7.pngwing.com/pngs/291/501/png-transparent-blue-plastic-toy-illustration-satellite-nilesat-satellites-in-space-outer-space-space-station-vehicl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6203" l="0" r="965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1723" y="1176892"/>
              <a:ext cx="1477018" cy="1521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4" descr="https://w7.pngwing.com/pngs/291/501/png-transparent-blue-plastic-toy-illustration-satellite-nilesat-satellites-in-space-outer-space-space-station-vehicl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6203" l="0" r="965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907029"/>
              <a:ext cx="1477018" cy="1521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5901594" y="4494352"/>
            <a:ext cx="2147356" cy="1639863"/>
            <a:chOff x="7092280" y="3068961"/>
            <a:chExt cx="1588370" cy="1224135"/>
          </a:xfrm>
        </p:grpSpPr>
        <p:pic>
          <p:nvPicPr>
            <p:cNvPr id="19" name="Рисунок 18" descr="https://gallery.yopriceville.com/var/resizes/Free-Clipart-Pictures/Decorative-Elements-PNG/Decorative_Star_Transparent_Clip_Art_Image.png?m=1540089451"/>
            <p:cNvPicPr/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3068961"/>
              <a:ext cx="738181" cy="6891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Рисунок 19" descr="https://gallery.yopriceville.com/var/resizes/Free-Clipart-Pictures/Decorative-Elements-PNG/Decorative_Star_Transparent_Clip_Art_Image.png?m=1540089451"/>
            <p:cNvPicPr/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808" y="3197542"/>
              <a:ext cx="826842" cy="7754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Рисунок 20" descr="https://gallery.yopriceville.com/var/resizes/Free-Clipart-Pictures/Decorative-Elements-PNG/Decorative_Star_Transparent_Clip_Art_Image.png?m=1540089451"/>
            <p:cNvPicPr/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0203" y="3784136"/>
              <a:ext cx="613605" cy="50896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0766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catherineasquithgallery.com/uploads/posts/2021-02/1614372849_1-p-svetloe-zvezdnoe-nebo-fon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9038" y="21583"/>
            <a:ext cx="3329952" cy="635317"/>
          </a:xfrm>
          <a:prstGeom prst="roundRect">
            <a:avLst/>
          </a:prstGeom>
          <a:solidFill>
            <a:schemeClr val="bg2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Один-много</a:t>
            </a:r>
          </a:p>
        </p:txBody>
      </p:sp>
      <p:pic>
        <p:nvPicPr>
          <p:cNvPr id="13" name="Рисунок 12" descr="https://im0-tub-ru.yandex.net/i?id=8b4e5a14c47c4ffd2d20eb1c4b2b1972-l&amp;n=1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00" l="667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456" y="1392755"/>
            <a:ext cx="1828586" cy="1796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im0-tub-ru.yandex.net/i?id=c025c8407c408c709610664d06975d3c-l&amp;n=13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" b="99807" l="5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347" y="4244578"/>
            <a:ext cx="1528803" cy="20086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"/>
          <p:cNvGrpSpPr/>
          <p:nvPr/>
        </p:nvGrpSpPr>
        <p:grpSpPr>
          <a:xfrm>
            <a:off x="5580112" y="1196752"/>
            <a:ext cx="2580811" cy="2292004"/>
            <a:chOff x="5580112" y="1196752"/>
            <a:chExt cx="2580811" cy="2292004"/>
          </a:xfrm>
        </p:grpSpPr>
        <p:pic>
          <p:nvPicPr>
            <p:cNvPr id="16" name="Рисунок 15" descr="https://im0-tub-ru.yandex.net/i?id=8b4e5a14c47c4ffd2d20eb1c4b2b1972-l&amp;n=13"/>
            <p:cNvPicPr/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000" l="667" r="99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1196752"/>
              <a:ext cx="1774530" cy="1528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 descr="https://im0-tub-ru.yandex.net/i?id=8b4e5a14c47c4ffd2d20eb1c4b2b1972-l&amp;n=13"/>
            <p:cNvPicPr/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8000" l="667" r="99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8361" y="1960753"/>
              <a:ext cx="1612562" cy="15280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Группа 2"/>
          <p:cNvGrpSpPr/>
          <p:nvPr/>
        </p:nvGrpSpPr>
        <p:grpSpPr>
          <a:xfrm>
            <a:off x="5770163" y="4244578"/>
            <a:ext cx="2229894" cy="1849301"/>
            <a:chOff x="5770163" y="4244578"/>
            <a:chExt cx="2229894" cy="1849301"/>
          </a:xfrm>
        </p:grpSpPr>
        <p:pic>
          <p:nvPicPr>
            <p:cNvPr id="18" name="Рисунок 17" descr="https://im0-tub-ru.yandex.net/i?id=c025c8407c408c709610664d06975d3c-l&amp;n=13"/>
            <p:cNvPicPr/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50" b="99807" l="54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0163" y="4259912"/>
              <a:ext cx="1114947" cy="18339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Рисунок 18" descr="https://im0-tub-ru.yandex.net/i?id=c025c8407c408c709610664d06975d3c-l&amp;n=13"/>
            <p:cNvPicPr/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50" b="99807" l="54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5110" y="4244578"/>
              <a:ext cx="1114947" cy="183396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0766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catherineasquithgallery.com/uploads/posts/2021-02/1614372849_1-p-svetloe-zvezdnoe-nebo-fon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9038" y="21583"/>
            <a:ext cx="3329952" cy="635317"/>
          </a:xfrm>
          <a:prstGeom prst="roundRect">
            <a:avLst/>
          </a:prstGeom>
          <a:solidFill>
            <a:schemeClr val="bg2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Один-много</a:t>
            </a:r>
          </a:p>
        </p:txBody>
      </p:sp>
      <p:pic>
        <p:nvPicPr>
          <p:cNvPr id="13" name="Picture 6" descr="https://seo-doka.ru/upload/news/sputni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589" y="1700808"/>
            <a:ext cx="1466528" cy="146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e7.pngegg.com/pngimages/86/662/png-clipart-chandrayaan-2-full-moon-earth-moon-landing-moon-moon-full-mo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649" y="4509120"/>
            <a:ext cx="1288190" cy="128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5796136" y="1412776"/>
            <a:ext cx="2272493" cy="2100071"/>
            <a:chOff x="5796136" y="1412776"/>
            <a:chExt cx="2272493" cy="2100071"/>
          </a:xfrm>
        </p:grpSpPr>
        <p:pic>
          <p:nvPicPr>
            <p:cNvPr id="16" name="Picture 6" descr="https://seo-doka.ru/upload/news/sputni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1412776"/>
              <a:ext cx="1250504" cy="1250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s://seo-doka.ru/upload/news/sputni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6979" y="2271197"/>
              <a:ext cx="1241650" cy="1241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5631469" y="4237440"/>
            <a:ext cx="2542898" cy="2111568"/>
            <a:chOff x="5631469" y="4237440"/>
            <a:chExt cx="2542898" cy="2111568"/>
          </a:xfrm>
        </p:grpSpPr>
        <p:pic>
          <p:nvPicPr>
            <p:cNvPr id="18" name="Picture 2" descr="https://e7.pngegg.com/pngimages/86/662/png-clipart-chandrayaan-2-full-moon-earth-moon-landing-moon-moon-full-moo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469" y="4237440"/>
              <a:ext cx="1103396" cy="110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s://e7.pngegg.com/pngimages/86/662/png-clipart-chandrayaan-2-full-moon-earth-moon-landing-moon-moon-full-moo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971" y="4237440"/>
              <a:ext cx="1103396" cy="110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s://e7.pngegg.com/pngimages/86/662/png-clipart-chandrayaan-2-full-moon-earth-moon-landing-moon-moon-full-moo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2327" y="5245612"/>
              <a:ext cx="1103396" cy="110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766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2/1614372849_1-p-svetloe-zvezdnoe-nebo-fon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kern="0" dirty="0"/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251519" y="4561269"/>
            <a:ext cx="1440161" cy="1158240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РА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676642" y="4558475"/>
            <a:ext cx="1368152" cy="1158240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КЕ</a:t>
            </a:r>
          </a:p>
        </p:txBody>
      </p:sp>
      <p:sp>
        <p:nvSpPr>
          <p:cNvPr id="10" name="Прямоугольник: скругленные углы 6">
            <a:extLst>
              <a:ext uri="{FF2B5EF4-FFF2-40B4-BE49-F238E27FC236}">
                <a16:creationId xmlns:a16="http://schemas.microsoft.com/office/drawing/2014/main" id="{63622398-AC54-4156-BB87-4D16700F0CC7}"/>
              </a:ext>
            </a:extLst>
          </p:cNvPr>
          <p:cNvSpPr/>
          <p:nvPr/>
        </p:nvSpPr>
        <p:spPr>
          <a:xfrm>
            <a:off x="3044794" y="4558475"/>
            <a:ext cx="1373702" cy="1150237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kern="0" dirty="0">
                <a:solidFill>
                  <a:prstClr val="black"/>
                </a:solidFill>
                <a:latin typeface="Calibri" panose="020F0502020204030204"/>
              </a:rPr>
              <a:t>ТА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44" y="3573016"/>
            <a:ext cx="2448272" cy="720080"/>
          </a:xfrm>
          <a:prstGeom prst="roundRect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слога</a:t>
            </a:r>
          </a:p>
        </p:txBody>
      </p:sp>
      <p:pic>
        <p:nvPicPr>
          <p:cNvPr id="9" name="Рисунок 8" descr="https://im0-tub-ru.yandex.net/i?id=8b4e5a14c47c4ffd2d20eb1c4b2b1972-l&amp;n=1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00" l="667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92908"/>
            <a:ext cx="4248472" cy="3830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50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0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2/1614372849_1-p-svetloe-zvezdnoe-nebo-fon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kern="0" dirty="0">
                <a:solidFill>
                  <a:prstClr val="black"/>
                </a:solidFill>
              </a:rPr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36163" y="4561269"/>
            <a:ext cx="1655518" cy="1158240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СПУТ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684859" y="4547780"/>
            <a:ext cx="1367819" cy="1158240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НИК</a:t>
            </a:r>
          </a:p>
        </p:txBody>
      </p:sp>
      <p:sp>
        <p:nvSpPr>
          <p:cNvPr id="18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60" y="3462233"/>
            <a:ext cx="2016224" cy="753938"/>
          </a:xfrm>
          <a:prstGeom prst="roundRect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2 слога</a:t>
            </a:r>
          </a:p>
        </p:txBody>
      </p:sp>
      <p:pic>
        <p:nvPicPr>
          <p:cNvPr id="9" name="Picture 6" descr="https://seo-doka.ru/upload/news/sputni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99349"/>
            <a:ext cx="3092725" cy="309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96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4372849_1-p-svetloe-zvezdnoe-nebo-fon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kern="0" dirty="0">
                <a:solidFill>
                  <a:prstClr val="black"/>
                </a:solidFill>
              </a:rPr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251519" y="4561269"/>
            <a:ext cx="2016225" cy="1158240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ШЛЕМ</a:t>
            </a:r>
          </a:p>
        </p:txBody>
      </p:sp>
      <p:sp>
        <p:nvSpPr>
          <p:cNvPr id="18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60" y="3462233"/>
            <a:ext cx="2016224" cy="753938"/>
          </a:xfrm>
          <a:prstGeom prst="roundRect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1 слог</a:t>
            </a:r>
          </a:p>
        </p:txBody>
      </p:sp>
      <p:pic>
        <p:nvPicPr>
          <p:cNvPr id="7" name="Picture 8" descr="https://thumbs.dreamstime.com/z/%D1%88-%D0%B5%D0%BC-%D0%B0%D1%81%D1%82%D1%80%D0%BE%D0%BD%D0%B0%D0%B2%D1%82%D0%B0-%D1%81-%D1%81%D1%82%D0%B5%D0%BA-%D0%BE%D0%BC-%D0%BE%D1%82%D1%80%D0%B0%D0%B6%D0%B5%D0%BD%D0%B8%D1%8F-751748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45327"/>
            <a:ext cx="3312368" cy="354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84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2/1614372849_1-p-svetloe-zvezdnoe-nebo-fon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kern="0" dirty="0">
                <a:solidFill>
                  <a:prstClr val="black"/>
                </a:solidFill>
              </a:rPr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251519" y="4561269"/>
            <a:ext cx="1440161" cy="1158240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КОС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676642" y="4558475"/>
            <a:ext cx="1368152" cy="1158240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МО</a:t>
            </a:r>
          </a:p>
        </p:txBody>
      </p:sp>
      <p:sp>
        <p:nvSpPr>
          <p:cNvPr id="10" name="Прямоугольник: скругленные углы 6">
            <a:extLst>
              <a:ext uri="{FF2B5EF4-FFF2-40B4-BE49-F238E27FC236}">
                <a16:creationId xmlns:a16="http://schemas.microsoft.com/office/drawing/2014/main" id="{63622398-AC54-4156-BB87-4D16700F0CC7}"/>
              </a:ext>
            </a:extLst>
          </p:cNvPr>
          <p:cNvSpPr/>
          <p:nvPr/>
        </p:nvSpPr>
        <p:spPr>
          <a:xfrm>
            <a:off x="3044794" y="4558475"/>
            <a:ext cx="1671222" cy="1150237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НАВТ</a:t>
            </a:r>
          </a:p>
        </p:txBody>
      </p:sp>
      <p:sp>
        <p:nvSpPr>
          <p:cNvPr id="15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44" y="3573016"/>
            <a:ext cx="2448272" cy="720080"/>
          </a:xfrm>
          <a:prstGeom prst="roundRect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3 слога</a:t>
            </a:r>
          </a:p>
        </p:txBody>
      </p:sp>
      <p:pic>
        <p:nvPicPr>
          <p:cNvPr id="11" name="Рисунок 10" descr="https://im0-tub-ru.yandex.net/i?id=c025c8407c408c709610664d06975d3c-l&amp;n=1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" b="99807" l="5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600400" cy="4480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35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0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4372849_1-p-svetloe-zvezdnoe-nebo-fon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188641"/>
            <a:ext cx="61926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Рассмотри картинки..</a:t>
            </a:r>
          </a:p>
          <a:p>
            <a:pPr algn="ctr"/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Назови, что (кто) на них нарисован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.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7" name="Рисунок 6" descr="https://im0-tub-ru.yandex.net/i?id=c025c8407c408c709610664d06975d3c-l&amp;n=1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" b="99807" l="5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96" y="1340768"/>
            <a:ext cx="1787099" cy="2564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gallery.yopriceville.com/var/resizes/Free-Clipart-Pictures/Decorative-Elements-PNG/Decorative_Star_Transparent_Clip_Art_Image.png?m=1540089451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22" y="1848021"/>
            <a:ext cx="1809234" cy="1682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im0-tub-ru.yandex.net/i?id=8b4e5a14c47c4ffd2d20eb1c4b2b1972-l&amp;n=13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000" l="667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937" y="1763153"/>
            <a:ext cx="2116618" cy="1972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https://e7.pngegg.com/pngimages/86/662/png-clipart-chandrayaan-2-full-moon-earth-moon-landing-moon-moon-full-mo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5" y="4293096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2.freepng.ru/20180529/jzc/kisspng-computer-icons-encapsulated-postscript-clip-art-5b0dff4fc31035.407297251527643983799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778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66848"/>
            <a:ext cx="3898893" cy="225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eo-doka.ru/upload/news/sputnik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1466528" cy="146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t.depositphotos.com/1967477/2736/v/950/depositphotos_27368635-stock-illustration-cute-green-alien-cartoon-wavi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966" y="4162300"/>
            <a:ext cx="1608002" cy="219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7.pngwing.com/pngs/291/501/png-transparent-blue-plastic-toy-illustration-satellite-nilesat-satellites-in-space-outer-space-space-station-vehicle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6203" l="0" r="96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7333"/>
            <a:ext cx="1936997" cy="199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495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2/1614372849_1-p-svetloe-zvezdnoe-nebo-fon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kern="0" dirty="0">
                <a:solidFill>
                  <a:prstClr val="black"/>
                </a:solidFill>
              </a:rPr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251519" y="4561269"/>
            <a:ext cx="1440161" cy="1158240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ЗВЕ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684859" y="4547780"/>
            <a:ext cx="1367819" cy="1158240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ЗДА</a:t>
            </a:r>
          </a:p>
        </p:txBody>
      </p:sp>
      <p:sp>
        <p:nvSpPr>
          <p:cNvPr id="18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60" y="3462233"/>
            <a:ext cx="2016224" cy="753938"/>
          </a:xfrm>
          <a:prstGeom prst="roundRect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2 слога</a:t>
            </a:r>
          </a:p>
        </p:txBody>
      </p:sp>
      <p:pic>
        <p:nvPicPr>
          <p:cNvPr id="8" name="Рисунок 7" descr="https://gallery.yopriceville.com/var/resizes/Free-Clipart-Pictures/Decorative-Elements-PNG/Decorative_Star_Transparent_Clip_Art_Image.png?m=1540089451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43553"/>
            <a:ext cx="3600400" cy="296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68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s://catherineasquithgallery.com/uploads/posts/2021-02/1614372849_1-p-svetloe-zvezdnoe-nebo-fon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588224" y="775758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715807" y="4450442"/>
            <a:ext cx="648073" cy="40538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rgbClr val="00B0F0">
              <a:alpha val="50000"/>
            </a:srgbClr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Жадина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17704" y="2852936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https://crosti.ru/patterns/00/0b/10/76f98a7e6c/pi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005" y="2023555"/>
            <a:ext cx="2457603" cy="248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6588223" y="4994952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59632" y="775758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527" y="2852936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1560" y="4994952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07904" y="5082568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5724128" y="3573016"/>
            <a:ext cx="864096" cy="18664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724128" y="1915518"/>
            <a:ext cx="582165" cy="29710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483771" y="3573016"/>
            <a:ext cx="792085" cy="18664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623565" y="4509120"/>
            <a:ext cx="713979" cy="28803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3435145" y="1719031"/>
            <a:ext cx="560791" cy="39297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670475" y="4293096"/>
            <a:ext cx="0" cy="70185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s://cdn1.ozone.ru/s3/multimedia-k/60062901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Рисунок 21" descr="https://im0-tub-ru.yandex.net/i?id=c025c8407c408c709610664d06975d3c-l&amp;n=13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" b="99807" l="5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053" y="980728"/>
            <a:ext cx="1109592" cy="1287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https://im0-tub-ru.yandex.net/i?id=8b4e5a14c47c4ffd2d20eb1c4b2b1972-l&amp;n=13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000" l="667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569" y="5287570"/>
            <a:ext cx="1384474" cy="12596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Группа 2"/>
          <p:cNvGrpSpPr/>
          <p:nvPr/>
        </p:nvGrpSpPr>
        <p:grpSpPr>
          <a:xfrm>
            <a:off x="7092280" y="3068961"/>
            <a:ext cx="1588370" cy="1224135"/>
            <a:chOff x="7092280" y="3068961"/>
            <a:chExt cx="1588370" cy="1224135"/>
          </a:xfrm>
        </p:grpSpPr>
        <p:pic>
          <p:nvPicPr>
            <p:cNvPr id="24" name="Рисунок 23" descr="https://gallery.yopriceville.com/var/resizes/Free-Clipart-Pictures/Decorative-Elements-PNG/Decorative_Star_Transparent_Clip_Art_Image.png?m=1540089451"/>
            <p:cNvPicPr/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3068961"/>
              <a:ext cx="738181" cy="6891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Рисунок 25" descr="https://gallery.yopriceville.com/var/resizes/Free-Clipart-Pictures/Decorative-Elements-PNG/Decorative_Star_Transparent_Clip_Art_Image.png?m=1540089451"/>
            <p:cNvPicPr/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808" y="3197542"/>
              <a:ext cx="826842" cy="7754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Рисунок 26" descr="https://gallery.yopriceville.com/var/resizes/Free-Clipart-Pictures/Decorative-Elements-PNG/Decorative_Star_Transparent_Clip_Art_Image.png?m=1540089451"/>
            <p:cNvPicPr/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0203" y="3784136"/>
              <a:ext cx="613605" cy="508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" name="Picture 6" descr="https://seo-doka.ru/upload/news/sputnik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775" y="5438405"/>
            <a:ext cx="957962" cy="95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img2.freepng.ru/20180529/jzc/kisspng-computer-icons-encapsulated-postscript-clip-art-5b0dff4fc31035.407297251527643983799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10778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40" y="5266596"/>
            <a:ext cx="1949447" cy="112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e7.pngegg.com/pngimages/86/662/png-clipart-chandrayaan-2-full-moon-earth-moon-landing-moon-moon-full-moon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82" y="3266337"/>
            <a:ext cx="90010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https://st.depositphotos.com/1967477/2736/v/950/depositphotos_27368635-stock-illustration-cute-green-alien-cartoon-waving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735" y="1104736"/>
            <a:ext cx="804001" cy="109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3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catherineasquithgallery.com/uploads/posts/2021-02/1614372849_1-p-svetloe-zvezdnoe-nebo-fon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9038" y="21583"/>
            <a:ext cx="3329952" cy="635317"/>
          </a:xfrm>
          <a:prstGeom prst="roundRect">
            <a:avLst/>
          </a:prstGeom>
          <a:solidFill>
            <a:schemeClr val="bg2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noProof="0" dirty="0">
                <a:latin typeface="Calibri" panose="020F0502020204030204"/>
              </a:rPr>
              <a:t>Назови ласково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 descr="https://gallery.yopriceville.com/var/resizes/Free-Clipart-Pictures/Decorative-Elements-PNG/Decorative_Star_Transparent_Clip_Art_Image.png?m=1540089451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36" y="1433172"/>
            <a:ext cx="1809234" cy="1682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gallery.yopriceville.com/var/resizes/Free-Clipart-Pictures/Decorative-Elements-PNG/Decorative_Star_Transparent_Clip_Art_Image.png?m=1540089451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24" y="1770424"/>
            <a:ext cx="936104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4" descr="https://img2.freepng.ru/20180529/jzc/kisspng-computer-icons-encapsulated-postscript-clip-art-5b0dff4fc31035.40729725152764398379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778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430266"/>
            <a:ext cx="3002948" cy="17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img2.freepng.ru/20180529/jzc/kisspng-computer-icons-encapsulated-postscript-clip-art-5b0dff4fc31035.40729725152764398379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778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79" y="4860593"/>
            <a:ext cx="1774462" cy="102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708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catherineasquithgallery.com/uploads/posts/2021-02/1614372849_1-p-svetloe-zvezdnoe-nebo-fon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9038" y="21583"/>
            <a:ext cx="3329952" cy="635317"/>
          </a:xfrm>
          <a:prstGeom prst="roundRect">
            <a:avLst/>
          </a:prstGeom>
          <a:solidFill>
            <a:schemeClr val="bg2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Назови ласково</a:t>
            </a:r>
          </a:p>
        </p:txBody>
      </p:sp>
      <p:pic>
        <p:nvPicPr>
          <p:cNvPr id="13" name="Рисунок 12" descr="https://im0-tub-ru.yandex.net/i?id=8b4e5a14c47c4ffd2d20eb1c4b2b1972-l&amp;n=1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00" l="667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62" y="1304720"/>
            <a:ext cx="2116618" cy="1972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im0-tub-ru.yandex.net/i?id=8b4e5a14c47c4ffd2d20eb1c4b2b1972-l&amp;n=13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000" l="667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520" y="1805882"/>
            <a:ext cx="1211179" cy="969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im0-tub-ru.yandex.net/i?id=c025c8407c408c709610664d06975d3c-l&amp;n=13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0" b="99807" l="5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954" y="4160056"/>
            <a:ext cx="1649634" cy="2177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im0-tub-ru.yandex.net/i?id=c025c8407c408c709610664d06975d3c-l&amp;n=13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50" b="99807" l="5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271" y="4622620"/>
            <a:ext cx="905678" cy="12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4431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catherineasquithgallery.com/uploads/posts/2021-02/1614372849_1-p-svetloe-zvezdnoe-nebo-fon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9038" y="21583"/>
            <a:ext cx="3329952" cy="635317"/>
          </a:xfrm>
          <a:prstGeom prst="roundRect">
            <a:avLst/>
          </a:prstGeom>
          <a:solidFill>
            <a:schemeClr val="bg2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Посчитай</a:t>
            </a:r>
          </a:p>
        </p:txBody>
      </p:sp>
      <p:pic>
        <p:nvPicPr>
          <p:cNvPr id="4" name="Picture 2" descr="https://e7.pngegg.com/pngimages/86/662/png-clipart-chandrayaan-2-full-moon-earth-moon-landing-moon-moon-full-mo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92" y="1268805"/>
            <a:ext cx="1541520" cy="15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eo-doka.ru/upload/news/sputni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92" y="3789040"/>
            <a:ext cx="1798250" cy="179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e7.pngegg.com/pngimages/86/662/png-clipart-chandrayaan-2-full-moon-earth-moon-landing-moon-moon-full-mo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409" y="1254686"/>
            <a:ext cx="1541520" cy="15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e7.pngegg.com/pngimages/86/662/png-clipart-chandrayaan-2-full-moon-earth-moon-landing-moon-moon-full-mo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59" y="1270184"/>
            <a:ext cx="1541520" cy="15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e7.pngegg.com/pngimages/86/662/png-clipart-chandrayaan-2-full-moon-earth-moon-landing-moon-moon-full-mo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25733"/>
            <a:ext cx="1541520" cy="15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e7.pngegg.com/pngimages/86/662/png-clipart-chandrayaan-2-full-moon-earth-moon-landing-moon-moon-full-mo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04752"/>
            <a:ext cx="1541520" cy="15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seo-doka.ru/upload/news/sputni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62640"/>
            <a:ext cx="1798250" cy="179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seo-doka.ru/upload/news/sputni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64" y="3789040"/>
            <a:ext cx="1798250" cy="179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seo-doka.ru/upload/news/sputni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22" y="4651816"/>
            <a:ext cx="1798250" cy="179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seo-doka.ru/upload/news/sputni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913" y="4667314"/>
            <a:ext cx="1798250" cy="179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44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catherineasquithgallery.com/uploads/posts/2021-02/1614372849_1-p-svetloe-zvezdnoe-nebo-fon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9038" y="21583"/>
            <a:ext cx="3329952" cy="635317"/>
          </a:xfrm>
          <a:prstGeom prst="roundRect">
            <a:avLst/>
          </a:prstGeom>
          <a:solidFill>
            <a:schemeClr val="bg2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Посчитай</a:t>
            </a:r>
          </a:p>
        </p:txBody>
      </p:sp>
      <p:pic>
        <p:nvPicPr>
          <p:cNvPr id="4" name="Рисунок 3" descr="https://im0-tub-ru.yandex.net/i?id=8b4e5a14c47c4ffd2d20eb1c4b2b1972-l&amp;n=1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00" l="667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8" y="1447400"/>
            <a:ext cx="1911722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gallery.yopriceville.com/var/resizes/Free-Clipart-Pictures/Decorative-Elements-PNG/Decorative_Star_Transparent_Clip_Art_Image.png?m=1540089451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76" y="4077072"/>
            <a:ext cx="1809234" cy="1682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0-tub-ru.yandex.net/i?id=8b4e5a14c47c4ffd2d20eb1c4b2b1972-l&amp;n=13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000" l="667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40768"/>
            <a:ext cx="2002682" cy="2088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m0-tub-ru.yandex.net/i?id=8b4e5a14c47c4ffd2d20eb1c4b2b1972-l&amp;n=13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000" l="667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84784"/>
            <a:ext cx="2033808" cy="1944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m0-tub-ru.yandex.net/i?id=8b4e5a14c47c4ffd2d20eb1c4b2b1972-l&amp;n=1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00" l="667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810" y="1340768"/>
            <a:ext cx="1911722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im0-tub-ru.yandex.net/i?id=8b4e5a14c47c4ffd2d20eb1c4b2b1972-l&amp;n=1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00" l="667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1911722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gallery.yopriceville.com/var/resizes/Free-Clipart-Pictures/Decorative-Elements-PNG/Decorative_Star_Transparent_Clip_Art_Image.png?m=1540089451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996" y="3933056"/>
            <a:ext cx="1809234" cy="1682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gallery.yopriceville.com/var/resizes/Free-Clipart-Pictures/Decorative-Elements-PNG/Decorative_Star_Transparent_Clip_Art_Image.png?m=1540089451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383" y="4033411"/>
            <a:ext cx="1809234" cy="1682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gallery.yopriceville.com/var/resizes/Free-Clipart-Pictures/Decorative-Elements-PNG/Decorative_Star_Transparent_Clip_Art_Image.png?m=1540089451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332" y="4774364"/>
            <a:ext cx="1809234" cy="1682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gallery.yopriceville.com/var/resizes/Free-Clipart-Pictures/Decorative-Elements-PNG/Decorative_Star_Transparent_Clip_Art_Image.png?m=1540089451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467" y="4862055"/>
            <a:ext cx="1809234" cy="1682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895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catherineasquithgallery.com/uploads/posts/2021-02/1614372849_1-p-svetloe-zvezdnoe-nebo-fon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9038" y="21583"/>
            <a:ext cx="3329952" cy="635317"/>
          </a:xfrm>
          <a:prstGeom prst="roundRect">
            <a:avLst/>
          </a:prstGeom>
          <a:solidFill>
            <a:schemeClr val="bg2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Посчитай</a:t>
            </a:r>
          </a:p>
        </p:txBody>
      </p:sp>
      <p:pic>
        <p:nvPicPr>
          <p:cNvPr id="4" name="Рисунок 3" descr="https://im0-tub-ru.yandex.net/i?id=c025c8407c408c709610664d06975d3c-l&amp;n=1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" b="99807" l="5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1800200" cy="239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2" descr="https://st.depositphotos.com/1967477/2736/v/950/depositphotos_27368635-stock-illustration-cute-green-alien-cartoon-wav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35" y="3933056"/>
            <a:ext cx="1608002" cy="219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im0-tub-ru.yandex.net/i?id=c025c8407c408c709610664d06975d3c-l&amp;n=1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" b="99807" l="5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033" y="1059993"/>
            <a:ext cx="1800200" cy="239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m0-tub-ru.yandex.net/i?id=c025c8407c408c709610664d06975d3c-l&amp;n=1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" b="99807" l="5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00" y="1073991"/>
            <a:ext cx="1800200" cy="239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m0-tub-ru.yandex.net/i?id=c025c8407c408c709610664d06975d3c-l&amp;n=1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" b="99807" l="5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0" y="1076322"/>
            <a:ext cx="1800200" cy="239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im0-tub-ru.yandex.net/i?id=c025c8407c408c709610664d06975d3c-l&amp;n=1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" b="99807" l="5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09650"/>
            <a:ext cx="1800200" cy="239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2" descr="https://st.depositphotos.com/1967477/2736/v/950/depositphotos_27368635-stock-illustration-cute-green-alien-cartoon-wav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231" y="3789040"/>
            <a:ext cx="1608002" cy="219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s://st.depositphotos.com/1967477/2736/v/950/depositphotos_27368635-stock-illustration-cute-green-alien-cartoon-wav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684" y="4085456"/>
            <a:ext cx="1608002" cy="219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st.depositphotos.com/1967477/2736/v/950/depositphotos_27368635-stock-illustration-cute-green-alien-cartoon-wav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98" y="3933055"/>
            <a:ext cx="1608002" cy="219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s://st.depositphotos.com/1967477/2736/v/950/depositphotos_27368635-stock-illustration-cute-green-alien-cartoon-wav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649" y="4085456"/>
            <a:ext cx="1608002" cy="219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95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atherineasquithgallery.com/uploads/posts/2021-02/1614372849_1-p-svetloe-zvezdnoe-nebo-fon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latin typeface="Calibri" panose="020F0502020204030204"/>
              </a:rPr>
              <a:t>Нажми на картинку, чтобы она стала  большой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utoShape 2" descr="https://cdn1.ozone.ru/s3/multimedia-c/c400/6003669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6" descr="Лупа PNG фото">
            <a:extLst>
              <a:ext uri="{FF2B5EF4-FFF2-40B4-BE49-F238E27FC236}">
                <a16:creationId xmlns:a16="http://schemas.microsoft.com/office/drawing/2014/main" id="{EF36595C-5229-49DC-AEF8-DE3736EE4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2116">
            <a:off x="894642" y="1017818"/>
            <a:ext cx="5723062" cy="4303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7.pngegg.com/pngimages/86/662/png-clipart-chandrayaan-2-full-moon-earth-moon-landing-moon-moon-full-mo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1288190" cy="128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im0-tub-ru.yandex.net/i?id=c025c8407c408c709610664d06975d3c-l&amp;n=13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0" b="99807" l="5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2664296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96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C 0.0681 -1.48148E-6 0.12357 0.05648 0.12357 0.12639 C 0.12357 0.1963 0.0681 0.25324 -2.08333E-7 0.25324 C -0.0681 0.25324 -0.12331 0.1963 -0.12331 0.12639 C -0.12331 0.05648 -0.0681 -1.48148E-6 -2.08333E-7 -1.48148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26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atherineasquithgallery.com/uploads/posts/2021-02/1614372849_1-p-svetloe-zvezdnoe-nebo-fon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Нажми на картинку, чтобы она стала  большой</a:t>
            </a:r>
            <a:endParaRPr lang="ru-RU" kern="0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cdn1.ozone.ru/s3/multimedia-c/c400/6003669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Picture 6" descr="Лупа PNG фото">
            <a:extLst>
              <a:ext uri="{FF2B5EF4-FFF2-40B4-BE49-F238E27FC236}">
                <a16:creationId xmlns:a16="http://schemas.microsoft.com/office/drawing/2014/main" id="{EF36595C-5229-49DC-AEF8-DE3736EE4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2116">
            <a:off x="894642" y="1017818"/>
            <a:ext cx="5723062" cy="4303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im0-tub-ru.yandex.net/i?id=c025c8407c408c709610664d06975d3c-l&amp;n=13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0" b="99807" l="5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2664296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m0-tub-ru.yandex.net/i?id=8b4e5a14c47c4ffd2d20eb1c4b2b1972-l&amp;n=13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000" l="667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51" y="3169445"/>
            <a:ext cx="1828586" cy="1796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25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C 0.0681 -1.48148E-6 0.12357 0.05648 0.12357 0.12639 C 0.12357 0.1963 0.0681 0.25324 -2.08333E-7 0.25324 C -0.0681 0.25324 -0.12331 0.1963 -0.12331 0.12639 C -0.12331 0.05648 -0.0681 -1.48148E-6 -2.08333E-7 -1.48148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26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</TotalTime>
  <Words>135</Words>
  <Application>Microsoft Office PowerPoint</Application>
  <PresentationFormat>Экран (4:3)</PresentationFormat>
  <Paragraphs>47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8_Тема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ФРУКТЫ</dc:title>
  <dc:creator>User</dc:creator>
  <cp:lastModifiedBy>Алена</cp:lastModifiedBy>
  <cp:revision>118</cp:revision>
  <dcterms:created xsi:type="dcterms:W3CDTF">2021-06-09T04:52:40Z</dcterms:created>
  <dcterms:modified xsi:type="dcterms:W3CDTF">2024-04-17T07:29:55Z</dcterms:modified>
</cp:coreProperties>
</file>