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0" r:id="rId5"/>
    <p:sldId id="259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273453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8586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«Декоративная роспись по ткани «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Петух»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использованием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пяльц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273453" cy="6858001"/>
          </a:xfrm>
          <a:prstGeom prst="rect">
            <a:avLst/>
          </a:prstGeom>
        </p:spPr>
      </p:pic>
      <p:pic>
        <p:nvPicPr>
          <p:cNvPr id="6" name="Picture 2" descr="https://img.joomcdn.net/0d26a6723e56f78b039520665041508940168ce7_original.jpeg"/>
          <p:cNvPicPr>
            <a:picLocks noChangeAspect="1" noChangeArrowheads="1"/>
          </p:cNvPicPr>
          <p:nvPr/>
        </p:nvPicPr>
        <p:blipFill>
          <a:blip r:embed="rId3"/>
          <a:srcRect l="12188" t="3124" r="12812" b="6250"/>
          <a:stretch>
            <a:fillRect/>
          </a:stretch>
        </p:blipFill>
        <p:spPr bwMode="auto">
          <a:xfrm>
            <a:off x="2714612" y="1000108"/>
            <a:ext cx="402019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4" name="Содержимое 3" descr="IMG_20240410_193814_4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971" r="6393"/>
          <a:stretch>
            <a:fillRect/>
          </a:stretch>
        </p:blipFill>
        <p:spPr>
          <a:xfrm>
            <a:off x="1500166" y="428604"/>
            <a:ext cx="621510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G_20240410_190703_1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26" r="5915"/>
          <a:stretch>
            <a:fillRect/>
          </a:stretch>
        </p:blipFill>
        <p:spPr>
          <a:xfrm>
            <a:off x="928662" y="214290"/>
            <a:ext cx="7358114" cy="643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40410_191307_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19" r="10937"/>
          <a:stretch>
            <a:fillRect/>
          </a:stretch>
        </p:blipFill>
        <p:spPr>
          <a:xfrm>
            <a:off x="0" y="0"/>
            <a:ext cx="4788587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_20240410_191551_060.jpg"/>
          <p:cNvPicPr>
            <a:picLocks noChangeAspect="1"/>
          </p:cNvPicPr>
          <p:nvPr/>
        </p:nvPicPr>
        <p:blipFill>
          <a:blip r:embed="rId3" cstate="print"/>
          <a:srcRect l="10937" r="9375" b="10416"/>
          <a:stretch>
            <a:fillRect/>
          </a:stretch>
        </p:blipFill>
        <p:spPr>
          <a:xfrm>
            <a:off x="4483898" y="2928910"/>
            <a:ext cx="466010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357166"/>
            <a:ext cx="551086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Открываем гуашь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оранжевого и желтого цвета.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Аккуратно кисточкой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наносим краску (гуашь).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40410_192124_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87" r="11718"/>
          <a:stretch>
            <a:fillRect/>
          </a:stretch>
        </p:blipFill>
        <p:spPr>
          <a:xfrm>
            <a:off x="1" y="0"/>
            <a:ext cx="4714876" cy="423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40410_192851_492.jpg"/>
          <p:cNvPicPr>
            <a:picLocks noChangeAspect="1"/>
          </p:cNvPicPr>
          <p:nvPr/>
        </p:nvPicPr>
        <p:blipFill>
          <a:blip r:embed="rId3" cstate="print"/>
          <a:srcRect t="9375" b="7291"/>
          <a:stretch>
            <a:fillRect/>
          </a:stretch>
        </p:blipFill>
        <p:spPr>
          <a:xfrm rot="16200000">
            <a:off x="4725606" y="2203826"/>
            <a:ext cx="4050477" cy="450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1810" y="357166"/>
            <a:ext cx="472219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Красный, зеленый, охра.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этих цветов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прорисовываем  перья,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туловище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40410_193622_541.jpg"/>
          <p:cNvPicPr>
            <a:picLocks noChangeAspect="1"/>
          </p:cNvPicPr>
          <p:nvPr/>
        </p:nvPicPr>
        <p:blipFill>
          <a:blip r:embed="rId2" cstate="print"/>
          <a:srcRect l="12162" r="4054"/>
          <a:stretch>
            <a:fillRect/>
          </a:stretch>
        </p:blipFill>
        <p:spPr>
          <a:xfrm>
            <a:off x="0" y="0"/>
            <a:ext cx="4429156" cy="396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40410_193811_762.jpg"/>
          <p:cNvPicPr>
            <a:picLocks noChangeAspect="1"/>
          </p:cNvPicPr>
          <p:nvPr/>
        </p:nvPicPr>
        <p:blipFill>
          <a:blip r:embed="rId3" cstate="print"/>
          <a:srcRect l="7031" r="5468"/>
          <a:stretch>
            <a:fillRect/>
          </a:stretch>
        </p:blipFill>
        <p:spPr>
          <a:xfrm>
            <a:off x="4357686" y="2755474"/>
            <a:ext cx="4786313" cy="410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357166"/>
            <a:ext cx="47492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Добавляем с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иний,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коричневый,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елый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вет.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4643446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Прорисовываем глаза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 щеки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G_20240410_193814_4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929" r="6250"/>
          <a:stretch>
            <a:fillRect/>
          </a:stretch>
        </p:blipFill>
        <p:spPr>
          <a:xfrm>
            <a:off x="1285852" y="857232"/>
            <a:ext cx="6463437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214290"/>
            <a:ext cx="457200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Работа готова!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58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18</cp:revision>
  <dcterms:created xsi:type="dcterms:W3CDTF">2024-04-10T16:35:26Z</dcterms:created>
  <dcterms:modified xsi:type="dcterms:W3CDTF">2024-04-26T08:42:39Z</dcterms:modified>
</cp:coreProperties>
</file>