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61" r:id="rId6"/>
    <p:sldId id="262" r:id="rId7"/>
    <p:sldId id="260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0" autoAdjust="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esktop\лес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70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99695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/>
              <a:t>Спасибо за урок.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0259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ей\Desktop\лес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9986" y="-243408"/>
            <a:ext cx="11521280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1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ксей\Desktop\лес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30" y="692696"/>
            <a:ext cx="875617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0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ексей\Desktop\белк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576263"/>
            <a:ext cx="6943725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674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ксей\Desktop\клё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53" y="692695"/>
            <a:ext cx="7305295" cy="547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76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ей\Desktop\клёс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86" y="1124744"/>
            <a:ext cx="808028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80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ексей\Desktop\клёст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159" y="836712"/>
            <a:ext cx="499855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3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ексей\Desktop\клёст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485778" cy="485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ексей\Desktop\корм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29" y="0"/>
            <a:ext cx="3168352" cy="350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лексей\Desktop\корм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95357"/>
            <a:ext cx="3629089" cy="319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лексей\Desktop\корм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17" y="266933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Алексей\Desktop\кормушк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16" y="3542573"/>
            <a:ext cx="4073041" cy="305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8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</TotalTime>
  <Words>4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5</cp:revision>
  <dcterms:created xsi:type="dcterms:W3CDTF">2016-11-10T00:34:42Z</dcterms:created>
  <dcterms:modified xsi:type="dcterms:W3CDTF">2016-11-10T02:17:23Z</dcterms:modified>
</cp:coreProperties>
</file>