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57200"/>
            <a:ext cx="6579840" cy="8382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СП МАОУ «Образовательный центр №3</a:t>
            </a:r>
            <a:br>
              <a:rPr lang="ru-RU" sz="1600" dirty="0" smtClean="0"/>
            </a:br>
            <a:r>
              <a:rPr lang="ru-RU" sz="1600" dirty="0" smtClean="0"/>
              <a:t> «Созвездие» - Детский сад «Росинка»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3200" dirty="0" err="1" smtClean="0">
                <a:solidFill>
                  <a:srgbClr val="FF0000"/>
                </a:solidFill>
              </a:rPr>
              <a:t>лексико</a:t>
            </a:r>
            <a:r>
              <a:rPr lang="ru-RU" sz="3200" dirty="0" smtClean="0">
                <a:solidFill>
                  <a:srgbClr val="FF0000"/>
                </a:solidFill>
              </a:rPr>
              <a:t>- грамматических категорий.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7143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Из цикла «Домашние животные»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Игра    «Один –много»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Цель: формирование лексико-грамматических категорий</a:t>
            </a:r>
            <a:endParaRPr lang="ru-RU" dirty="0"/>
          </a:p>
        </p:txBody>
      </p:sp>
      <p:pic>
        <p:nvPicPr>
          <p:cNvPr id="1026" name="Picture 2" descr="C:\Users\123\Pictures\2014-10-08\1271676768_rrrryo-rrsrrssryo-rryorirsrs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3528392" cy="27708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4357694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Учитель- </a:t>
            </a:r>
            <a:r>
              <a:rPr lang="ru-RU" dirty="0" smtClean="0"/>
              <a:t>логопед Панченко И.П</a:t>
            </a:r>
            <a:r>
              <a:rPr lang="ru-RU" dirty="0" smtClean="0"/>
              <a:t>..</a:t>
            </a:r>
            <a:endParaRPr lang="ru-RU" dirty="0" smtClean="0"/>
          </a:p>
        </p:txBody>
      </p:sp>
      <p:pic>
        <p:nvPicPr>
          <p:cNvPr id="7" name="Picture 2" descr="C:\Users\123\Pictures\2014-10-08\xDesktopMania_ru-44521-300x187_jpg_pagespeed_ic_OCudR74F2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068960"/>
            <a:ext cx="374441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Телёнок-телята</a:t>
            </a:r>
            <a:endParaRPr lang="ru-RU" dirty="0"/>
          </a:p>
        </p:txBody>
      </p:sp>
      <p:pic>
        <p:nvPicPr>
          <p:cNvPr id="5122" name="Picture 2" descr="G:\Картинки\d70025de46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357718" cy="3268289"/>
          </a:xfrm>
          <a:prstGeom prst="rect">
            <a:avLst/>
          </a:prstGeom>
          <a:noFill/>
        </p:spPr>
      </p:pic>
      <p:pic>
        <p:nvPicPr>
          <p:cNvPr id="5123" name="Picture 3" descr="G:\Картинки\Tierseuchen_Illu1_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Тема: Именительный падеж множественного числа существительных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ru-RU" dirty="0" smtClean="0"/>
              <a:t>Цель: Упражнять в употреблении именительного падежа существительных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2050" name="Picture 2" descr="C:\Users\123\Pictures\2014-10-08\1271676713_rrrryo-rrsrrssryo-rryorirsrss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3095630" cy="2321723"/>
          </a:xfrm>
          <a:prstGeom prst="rect">
            <a:avLst/>
          </a:prstGeom>
          <a:noFill/>
        </p:spPr>
      </p:pic>
      <p:pic>
        <p:nvPicPr>
          <p:cNvPr id="2051" name="Picture 3" descr="C:\Users\123\Pictures\2014-10-08\1271676739_rrrryo-rrsrrssryo-rryorirsrss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18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Котёнок - котята</a:t>
            </a:r>
            <a:endParaRPr lang="ru-RU" dirty="0"/>
          </a:p>
        </p:txBody>
      </p:sp>
      <p:pic>
        <p:nvPicPr>
          <p:cNvPr id="3074" name="Picture 2" descr="C:\Users\123\Pictures\2014-10-08\xDesktopMania_ru-44521-300x187_jpg_pagespeed_ic_OCudR74F2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3212976"/>
            <a:ext cx="4851876" cy="3456384"/>
          </a:xfrm>
          <a:prstGeom prst="rect">
            <a:avLst/>
          </a:prstGeom>
          <a:noFill/>
        </p:spPr>
      </p:pic>
      <p:pic>
        <p:nvPicPr>
          <p:cNvPr id="3075" name="Picture 3" descr="C:\Users\123\Pictures\2014-10-08\1271676891_rrrryo-rrsrrssryo-rryorirsrss-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1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Щенок- щенки</a:t>
            </a:r>
            <a:endParaRPr lang="ru-RU" dirty="0"/>
          </a:p>
        </p:txBody>
      </p:sp>
      <p:pic>
        <p:nvPicPr>
          <p:cNvPr id="4098" name="Picture 2" descr="C:\Users\123\Pictures\2014-10-08\DesktopMania_ru-8257-300x225_jpg_pagespeed_ce_jWbo1PXSX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3075" y="2571744"/>
            <a:ext cx="4857784" cy="3643338"/>
          </a:xfrm>
          <a:prstGeom prst="rect">
            <a:avLst/>
          </a:prstGeom>
          <a:noFill/>
        </p:spPr>
      </p:pic>
      <p:pic>
        <p:nvPicPr>
          <p:cNvPr id="1026" name="Picture 2" descr="C:\Users\123\Pictures\2014-10-08\1271676717_rrrryo-rrsrrssryo-rryorirsrs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Крольчонок- крольчата</a:t>
            </a:r>
            <a:endParaRPr lang="ru-RU" dirty="0"/>
          </a:p>
        </p:txBody>
      </p:sp>
      <p:pic>
        <p:nvPicPr>
          <p:cNvPr id="2050" name="Picture 2" descr="C:\Users\123\Pictures\2014-10-08\1271676789_rrrryo-rrsrrssryo-rryorirsrss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C:\Users\123\Pictures\2014-10-08\крол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653" y="3071810"/>
            <a:ext cx="481346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Жеребёнок - жеребята</a:t>
            </a:r>
            <a:endParaRPr lang="ru-RU" dirty="0"/>
          </a:p>
        </p:txBody>
      </p:sp>
      <p:pic>
        <p:nvPicPr>
          <p:cNvPr id="1026" name="Picture 2" descr="G:\КАРТИНКИ 2\iCA5VW02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571612"/>
            <a:ext cx="4357719" cy="3214710"/>
          </a:xfrm>
          <a:prstGeom prst="rect">
            <a:avLst/>
          </a:prstGeom>
          <a:noFill/>
        </p:spPr>
      </p:pic>
      <p:pic>
        <p:nvPicPr>
          <p:cNvPr id="1027" name="Picture 3" descr="G:\КАРТИНКИ 2\iCA5Q1K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922" y="2065613"/>
            <a:ext cx="4401234" cy="372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Поросёнок-поросята</a:t>
            </a:r>
            <a:endParaRPr lang="ru-RU" dirty="0"/>
          </a:p>
        </p:txBody>
      </p:sp>
      <p:pic>
        <p:nvPicPr>
          <p:cNvPr id="2050" name="Picture 2" descr="G:\КАРТИНКИ 2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716418"/>
            <a:ext cx="4000529" cy="3069904"/>
          </a:xfrm>
          <a:prstGeom prst="rect">
            <a:avLst/>
          </a:prstGeom>
          <a:noFill/>
        </p:spPr>
      </p:pic>
      <p:pic>
        <p:nvPicPr>
          <p:cNvPr id="2051" name="Picture 3" descr="G:\КАРТИНКИ 2\3 порос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19"/>
            <a:ext cx="4625360" cy="359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Ягнёнок-ягнята</a:t>
            </a:r>
            <a:endParaRPr lang="ru-RU" dirty="0"/>
          </a:p>
        </p:txBody>
      </p:sp>
      <p:pic>
        <p:nvPicPr>
          <p:cNvPr id="4098" name="Picture 2" descr="G:\КАРТИНКИ 2\iCAURWXK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286280" cy="3214710"/>
          </a:xfrm>
          <a:prstGeom prst="rect">
            <a:avLst/>
          </a:prstGeom>
          <a:noFill/>
        </p:spPr>
      </p:pic>
      <p:pic>
        <p:nvPicPr>
          <p:cNvPr id="4099" name="Picture 3" descr="G:\КАРТИНКИ 2\iCA4C1A3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Козлёнок-козлята</a:t>
            </a:r>
            <a:endParaRPr lang="ru-RU" dirty="0"/>
          </a:p>
        </p:txBody>
      </p:sp>
      <p:pic>
        <p:nvPicPr>
          <p:cNvPr id="3079" name="Picture 7" descr="G:\КАРТИНКИ 2\iCAIAOSR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4" y="1357298"/>
            <a:ext cx="4022435" cy="2928958"/>
          </a:xfrm>
          <a:prstGeom prst="rect">
            <a:avLst/>
          </a:prstGeom>
          <a:noFill/>
        </p:spPr>
      </p:pic>
      <p:pic>
        <p:nvPicPr>
          <p:cNvPr id="3080" name="Picture 8" descr="G:\КАРТИНКИ 2\1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58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42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СП МАОУ «Образовательный центр №3  «Созвездие» - Детский сад «Росинка»       Формирование лексико- грамматических категорий.</vt:lpstr>
      <vt:lpstr>Тема: Именительный падеж множественного числа существительных</vt:lpstr>
      <vt:lpstr>                       Котёнок - котята</vt:lpstr>
      <vt:lpstr>Щенок- щенки</vt:lpstr>
      <vt:lpstr>Крольчонок- крольчата</vt:lpstr>
      <vt:lpstr>Жеребёнок - жеребята</vt:lpstr>
      <vt:lpstr>Поросёнок-поросята</vt:lpstr>
      <vt:lpstr>Ягнёнок-ягнята</vt:lpstr>
      <vt:lpstr>Козлёнок-козлята</vt:lpstr>
      <vt:lpstr>Телёнок-телята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18</cp:revision>
  <dcterms:created xsi:type="dcterms:W3CDTF">2014-10-08T18:17:42Z</dcterms:created>
  <dcterms:modified xsi:type="dcterms:W3CDTF">2024-06-08T10:08:18Z</dcterms:modified>
</cp:coreProperties>
</file>