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6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8EE89-989B-40CE-AA0D-D616F818271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5DB06-3E07-42B0-BCA4-251830D97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5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2106-1A25-4422-8381-445C901CD68F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A5F-CC10-41EB-BB33-180EA74A1727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2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CAFA-65AE-4FF7-AAC4-E7B1B6E0F648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4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8420-200C-4710-9AB6-15878F021C00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1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652E-3C0F-4CDB-A25C-7898EAE1204B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1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86AD-3EDE-4E5F-8858-DD79F65823F7}" type="datetime1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7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C156-4EA7-4A42-9526-5F3B42F5FD26}" type="datetime1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4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695-143A-4394-9F46-E193DF865F6F}" type="datetime1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7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9536-6973-41A1-A974-FEB8407DA56F}" type="datetime1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9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A1B2-877C-43DF-900A-736C606FE622}" type="datetime1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C4AF-0773-464D-8059-35E114736DC2}" type="datetime1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0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B3CC-A950-46E8-9912-9D26E660974B}" type="datetime1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Савинцева А. 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DA0D-CAE2-4311-A1D4-057BC5D53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1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jfif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microsoft.com/office/2007/relationships/hdphoto" Target="../media/hdphoto6.wdp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27586" y="1397876"/>
            <a:ext cx="6779173" cy="23017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i="1" dirty="0">
                <a:solidFill>
                  <a:srgbClr val="0070C0"/>
                </a:solidFill>
              </a:rPr>
              <a:t>Лексическая тема «Цветы»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0518">
            <a:off x="7487343" y="2348328"/>
            <a:ext cx="3254229" cy="3567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F22E1-2155-4326-B519-9F64C03535DE}"/>
              </a:ext>
            </a:extLst>
          </p:cNvPr>
          <p:cNvSpPr txBox="1"/>
          <p:nvPr/>
        </p:nvSpPr>
        <p:spPr>
          <a:xfrm>
            <a:off x="3338513" y="8495"/>
            <a:ext cx="6162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Томска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39 г. ТОМСК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634021, город Томск, ул. Алтайская 128, телефон 45-06-40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E9A03-402D-4777-BA87-2F2EC32706AC}"/>
              </a:ext>
            </a:extLst>
          </p:cNvPr>
          <p:cNvSpPr txBox="1"/>
          <p:nvPr/>
        </p:nvSpPr>
        <p:spPr>
          <a:xfrm>
            <a:off x="8986838" y="5815697"/>
            <a:ext cx="6162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Савинцева Алёна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94318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"/>
            <a:ext cx="12192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Савинцева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5867" y="1953369"/>
            <a:ext cx="106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Стебель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4890" y="3060513"/>
            <a:ext cx="74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Лист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5712" y="5169160"/>
            <a:ext cx="113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Луковица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1065786"/>
            <a:ext cx="116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Цветок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96191" l="1969" r="975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3386" y="559215"/>
            <a:ext cx="2792340" cy="62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Савинцева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3" y="2855181"/>
            <a:ext cx="1781945" cy="31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9" b="99432" l="2000" r="9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75" y="1873053"/>
            <a:ext cx="1697049" cy="3318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70" r="99457">
                        <a14:foregroundMark x1="94239" y1="28981" x2="98043" y2="2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3846">
            <a:off x="2207489" y="2375294"/>
            <a:ext cx="2694474" cy="3163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4" b="92899" l="3370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975" y="2753747"/>
            <a:ext cx="2653417" cy="3452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1438" y="1668234"/>
            <a:ext cx="2265358" cy="3411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72" y="2913887"/>
            <a:ext cx="2102336" cy="18683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71" y="2462236"/>
            <a:ext cx="2350186" cy="20514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26" y="2641575"/>
            <a:ext cx="1845421" cy="38184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54" y="2567645"/>
            <a:ext cx="2069894" cy="27045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19" y="3217941"/>
            <a:ext cx="2171215" cy="28600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22038" y="903890"/>
            <a:ext cx="253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 Садовые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56927" y="1162715"/>
            <a:ext cx="2942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Полевые</a:t>
            </a:r>
          </a:p>
        </p:txBody>
      </p:sp>
    </p:spTree>
    <p:extLst>
      <p:ext uri="{BB962C8B-B14F-4D97-AF65-F5344CB8AC3E}">
        <p14:creationId xmlns:p14="http://schemas.microsoft.com/office/powerpoint/2010/main" val="334698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36" y="206370"/>
            <a:ext cx="2261812" cy="2112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140" y="290821"/>
            <a:ext cx="2261812" cy="2112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68" y="375272"/>
            <a:ext cx="2261812" cy="21129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722" y="317427"/>
            <a:ext cx="2261812" cy="21129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728" y="344475"/>
            <a:ext cx="2261812" cy="211291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590661" y="1"/>
            <a:ext cx="3862874" cy="4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70C0"/>
                </a:solidFill>
              </a:rPr>
              <a:t>Посчитай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1640" y="2525648"/>
            <a:ext cx="1386370" cy="21116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92227" y="2525648"/>
            <a:ext cx="1386370" cy="2111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71604" y="2546027"/>
            <a:ext cx="1386370" cy="21116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85411" y="2662174"/>
            <a:ext cx="1386370" cy="21116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99218" y="2546027"/>
            <a:ext cx="1386370" cy="21116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548" y="4637313"/>
            <a:ext cx="1336592" cy="20841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183" y="4637313"/>
            <a:ext cx="1336592" cy="20841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819" y="4655730"/>
            <a:ext cx="1336592" cy="20841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136" y="4693123"/>
            <a:ext cx="1336592" cy="20841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120" y="4637313"/>
            <a:ext cx="1336592" cy="20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8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5796" y="326572"/>
            <a:ext cx="6895323" cy="8024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70C0"/>
                </a:solidFill>
              </a:rPr>
              <a:t>Назови ласково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80" y="1122957"/>
            <a:ext cx="1812672" cy="1913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61" y="1455576"/>
            <a:ext cx="1117577" cy="1179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13" y="4922174"/>
            <a:ext cx="1154403" cy="18479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169" y="5148600"/>
            <a:ext cx="840559" cy="1345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313" y="3047380"/>
            <a:ext cx="1372324" cy="18025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950" y="2891761"/>
            <a:ext cx="1142611" cy="15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4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Савинцева А. С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5796" y="326572"/>
            <a:ext cx="6895323" cy="8024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70C0"/>
                </a:solidFill>
              </a:rPr>
              <a:t>Назови ласково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13" y="1071300"/>
            <a:ext cx="1294716" cy="19542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39" y="1455576"/>
            <a:ext cx="833719" cy="12584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13" y="4577838"/>
            <a:ext cx="1120614" cy="1961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826" y="5148600"/>
            <a:ext cx="690143" cy="1207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233" y="3043186"/>
            <a:ext cx="960774" cy="12657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525" y="3181738"/>
            <a:ext cx="770232" cy="10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Савинцева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4416" y="251927"/>
            <a:ext cx="6214188" cy="718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0070C0"/>
                </a:solidFill>
              </a:rPr>
              <a:t>Один-много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3" y="801202"/>
            <a:ext cx="1264123" cy="1908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538" y="874745"/>
            <a:ext cx="1264123" cy="1908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646" y="874745"/>
            <a:ext cx="1264123" cy="1908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592" y="866581"/>
            <a:ext cx="1264123" cy="1908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660" y="1249136"/>
            <a:ext cx="1264123" cy="1908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485" y="1165161"/>
            <a:ext cx="1264123" cy="1908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30694" y="2782855"/>
            <a:ext cx="1802172" cy="15984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41489" y="3159452"/>
            <a:ext cx="1802172" cy="15984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72635" y="3201440"/>
            <a:ext cx="1802172" cy="15984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76229" y="3148791"/>
            <a:ext cx="1802172" cy="15984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1112" t="20236" r="-1112" b="-1282"/>
          <a:stretch/>
        </p:blipFill>
        <p:spPr>
          <a:xfrm>
            <a:off x="2629385" y="4521783"/>
            <a:ext cx="1678238" cy="17697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4864692"/>
            <a:ext cx="1220248" cy="15877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960" y="4789228"/>
            <a:ext cx="1220248" cy="15877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485" y="4938428"/>
            <a:ext cx="1220248" cy="15877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424" y="4741018"/>
            <a:ext cx="1220248" cy="15877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826" y="5137783"/>
            <a:ext cx="1220248" cy="15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7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Савинцева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70" y="1975945"/>
            <a:ext cx="1724510" cy="2603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556" y="2238703"/>
            <a:ext cx="1724510" cy="2603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73" y="2501461"/>
            <a:ext cx="1724510" cy="2603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18" y="2501461"/>
            <a:ext cx="1724510" cy="2603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970" y="1975945"/>
            <a:ext cx="1724510" cy="2603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960" y="1813939"/>
            <a:ext cx="1724510" cy="26030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215" y="2370082"/>
            <a:ext cx="1724510" cy="2603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612" y="2435772"/>
            <a:ext cx="1724510" cy="260303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601080" y="254875"/>
            <a:ext cx="7247113" cy="6201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70C0"/>
                </a:solidFill>
              </a:rPr>
              <a:t>Полянка на которой растут……. (какая?)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2421" y="1902372"/>
            <a:ext cx="186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Васильковая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71636" y="3965214"/>
            <a:ext cx="1539093" cy="20158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30235" y="4021962"/>
            <a:ext cx="1539093" cy="201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96608" y="4384775"/>
            <a:ext cx="1539093" cy="20158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40303" y="4204022"/>
            <a:ext cx="1539093" cy="20158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59127" y="3927287"/>
            <a:ext cx="1539093" cy="20158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41514" y="4245872"/>
            <a:ext cx="1539093" cy="20158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41132" y="3922644"/>
            <a:ext cx="1539093" cy="20158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89413" y="4354946"/>
            <a:ext cx="1539093" cy="20158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40303" y="3671599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Ромашковая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178" y="3773655"/>
            <a:ext cx="1984934" cy="25826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230" y="3639197"/>
            <a:ext cx="1984934" cy="25826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611" y="3977686"/>
            <a:ext cx="1984934" cy="2582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969" y="3429000"/>
            <a:ext cx="1984934" cy="25826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786" y="3996629"/>
            <a:ext cx="1984934" cy="25826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615" y="3527712"/>
            <a:ext cx="1984934" cy="2582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449" y="3788054"/>
            <a:ext cx="1984934" cy="25826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003478" y="3320073"/>
            <a:ext cx="203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Одуванчиковая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157" y="1537184"/>
            <a:ext cx="2165686" cy="22863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6105" y="1655260"/>
            <a:ext cx="991698" cy="19441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0236" y="1859890"/>
            <a:ext cx="2353260" cy="204843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11340">
            <a:off x="6298645" y="1748403"/>
            <a:ext cx="1109144" cy="194100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396" y="1418935"/>
            <a:ext cx="1642021" cy="247852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656344" y="1423421"/>
            <a:ext cx="145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Цветочная</a:t>
            </a:r>
          </a:p>
        </p:txBody>
      </p:sp>
    </p:spTree>
    <p:extLst>
      <p:ext uri="{BB962C8B-B14F-4D97-AF65-F5344CB8AC3E}">
        <p14:creationId xmlns:p14="http://schemas.microsoft.com/office/powerpoint/2010/main" val="276998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Савинцева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99" y="1714601"/>
            <a:ext cx="2355202" cy="307200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251510" y="783771"/>
            <a:ext cx="18661" cy="8584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547297" y="1894114"/>
            <a:ext cx="923042" cy="33588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204715" y="1800793"/>
            <a:ext cx="713684" cy="4292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710191" y="3358972"/>
            <a:ext cx="704354" cy="3394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435631" y="4507819"/>
            <a:ext cx="992458" cy="50984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309" y="394833"/>
            <a:ext cx="1196670" cy="20941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717" y="335936"/>
            <a:ext cx="1118438" cy="14648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058" y="2460151"/>
            <a:ext cx="2103302" cy="18655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689" y="2185272"/>
            <a:ext cx="797002" cy="1562468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204715" y="102637"/>
            <a:ext cx="3920021" cy="4758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70C0"/>
                </a:solidFill>
              </a:rPr>
              <a:t>Маша-жадина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038600" y="4487948"/>
            <a:ext cx="708455" cy="27627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1348" y="3781896"/>
            <a:ext cx="923048" cy="1907024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6164725" y="4634000"/>
            <a:ext cx="0" cy="76732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3869" y="4503152"/>
            <a:ext cx="1609860" cy="1972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4958" y="5401320"/>
            <a:ext cx="1165910" cy="151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48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99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17</cp:revision>
  <dcterms:created xsi:type="dcterms:W3CDTF">2021-04-26T11:24:20Z</dcterms:created>
  <dcterms:modified xsi:type="dcterms:W3CDTF">2024-06-10T07:33:15Z</dcterms:modified>
</cp:coreProperties>
</file>