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90" r:id="rId3"/>
    <p:sldId id="291" r:id="rId4"/>
    <p:sldId id="292" r:id="rId5"/>
    <p:sldId id="256" r:id="rId6"/>
    <p:sldId id="287" r:id="rId7"/>
    <p:sldId id="261" r:id="rId8"/>
    <p:sldId id="288" r:id="rId9"/>
    <p:sldId id="259" r:id="rId10"/>
    <p:sldId id="260" r:id="rId11"/>
    <p:sldId id="257" r:id="rId12"/>
    <p:sldId id="289" r:id="rId13"/>
    <p:sldId id="266" r:id="rId14"/>
    <p:sldId id="263" r:id="rId15"/>
    <p:sldId id="262" r:id="rId16"/>
    <p:sldId id="267" r:id="rId17"/>
    <p:sldId id="269" r:id="rId18"/>
    <p:sldId id="271" r:id="rId19"/>
    <p:sldId id="268" r:id="rId20"/>
    <p:sldId id="270" r:id="rId21"/>
    <p:sldId id="272" r:id="rId22"/>
    <p:sldId id="265" r:id="rId23"/>
    <p:sldId id="273" r:id="rId24"/>
    <p:sldId id="275" r:id="rId25"/>
    <p:sldId id="276" r:id="rId26"/>
    <p:sldId id="274" r:id="rId27"/>
    <p:sldId id="277" r:id="rId28"/>
    <p:sldId id="280" r:id="rId29"/>
    <p:sldId id="278" r:id="rId30"/>
    <p:sldId id="281" r:id="rId31"/>
    <p:sldId id="279" r:id="rId32"/>
    <p:sldId id="283" r:id="rId33"/>
    <p:sldId id="282" r:id="rId34"/>
    <p:sldId id="25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5BB3F36-80A8-402F-8C53-7BAD45A5A715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3DBD7B6-69DD-4892-9DAC-ECE5A0BF0C2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59228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ДЕМОГРАФИЧЕСКИЕ ПРОЦЕССЫ В ГОРОДЕ СОЧИ И ИХ ВЛИЯНИЕ НА ЭКОЛОГИЧЕСКУЮ ОБСТАНОВКУ ГОРОДА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ЭкоСочи\649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7878568" cy="336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16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6910536" cy="144016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Увеличение строительства жилищных объектов, особенно во время подготовки к Олимпийским играм 2014 года, существенно повлияло на демографические показатели. 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ЭкоСочи\0_8917e_2f845651_XXL-710x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6480719" cy="429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558608" cy="2376264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связи с активным развитием инфраструктуры города и появлением новых рабочих мест, в город стали переселяться люди с разных регионов России и ближнего зарубежья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ЭкоСочи\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2896"/>
            <a:ext cx="5917435" cy="404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ЭкоСочи\migratio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68540"/>
            <a:ext cx="2922307" cy="204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0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888756" cy="492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41 место среди  городов лидеров по состоянию экологии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0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ЭкоСочи\0_10c3db_fdea68eb_XXL-710x39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5" y="188640"/>
            <a:ext cx="884128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15456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</a:rPr>
              <a:t>Сочи можно выделить следующие экологические проблемы: утилизация возрастающих объемов бытовых отходов, рост загрязнения атмосферного воздуха в связи с возросшим количеством автомобильного транспорта и загрязнение водных ресурсов, рек и береговой полосы Черного моря, в частности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9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404" y="2903853"/>
            <a:ext cx="3987130" cy="29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User\Desktop\ЭкоСочи\photo_2017-12-19_12-22-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646"/>
            <a:ext cx="8640960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3" name="Picture 5" descr="C:\Users\User\Desktop\ЭкоСочи\inx960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8" y="260647"/>
            <a:ext cx="8568952" cy="64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7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9" y="188641"/>
            <a:ext cx="8709861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2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ЭкоСочи\1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" y="3501008"/>
            <a:ext cx="579513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 descr="C:\Users\User\Desktop\ЭкоСочи\9828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7" y="260648"/>
            <a:ext cx="4144059" cy="311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ЭкоСочи\2765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ЭкоСочи\1330973990_15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3975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ЭкоСочи\46d13a0e537cc7a56c5f82542697d4a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21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70892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Цель работы: </a:t>
            </a:r>
            <a:br>
              <a:rPr lang="ru-RU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рассмотрение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основных экологических проблем, ставших результатом демографического подъема в городе Сочи.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348880"/>
            <a:ext cx="8168952" cy="3384376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Задачи: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- выявление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причин ухудшения экологической обстановки в Сочи; </a:t>
            </a:r>
            <a:endParaRPr lang="ru-RU" sz="32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- анализ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основных экологических проблем города и поиск путей их решения. </a:t>
            </a:r>
            <a:endParaRPr lang="ru-RU" sz="32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8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ЭкоСочи\2542720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640960" cy="636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866536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период подготовки </a:t>
            </a: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</a:rPr>
              <a:t>к Олимпийским играм стало увеличиваться количество новых автомагистралей, призванных ослабить нагрузку на уже существующие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7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ЭкоСочи\0_cf331_ff894b88_XXL-710x5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06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ЭкоСочи\Probki-710x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8" y="116632"/>
            <a:ext cx="881556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4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ЭкоСочи\5da3b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4738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15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ЭкоСочи\original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6339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65051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Проблема Сочи, связанная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возросшим антропогенным воздействием на водные ресурсы города. 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26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 descr="C:\Users\User\Desktop\ЭкоСочи\8598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7918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8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ЭкоСочи\5f425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40" y="260648"/>
            <a:ext cx="448381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ЭкоСочи\6fe313986d64b6e27ece8425bed23d8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5" y="332655"/>
            <a:ext cx="4129405" cy="312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ЭкоСочи\7_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5" y="3573016"/>
            <a:ext cx="4165916" cy="298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5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ЭкоСочи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85788"/>
            <a:ext cx="85725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7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ЭкоСочи\Гуйю - крупнейшая свалка электронного мусора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726732" cy="35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ЭкоСочи\Тысячи тонн грязной воды со свалки в сочинском Лоо текут в Черное мор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3" y="3573016"/>
            <a:ext cx="6333331" cy="299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ЭкоСочи\00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04" y="227585"/>
            <a:ext cx="443605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ЭкоСочи\4262c492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58" y="227585"/>
            <a:ext cx="4176463" cy="29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User\Desktop\ЭкоСочи\1498625956_kri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43908"/>
            <a:ext cx="6319519" cy="340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9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124744"/>
            <a:ext cx="8064895" cy="5001419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31B6FD"/>
              </a:buClr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работы для </a:t>
            </a:r>
            <a:r>
              <a:rPr lang="ru-RU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экологического мониторинга, а именно: </a:t>
            </a:r>
            <a:endParaRPr lang="ru-RU" sz="28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31B6FD"/>
              </a:buClr>
            </a:pP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аналитический</a:t>
            </a:r>
            <a:r>
              <a:rPr lang="ru-RU" sz="28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(для более полной оценки состояния окружающей среды в </a:t>
            </a:r>
            <a:r>
              <a:rPr lang="ru-RU" sz="28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городе);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31B6FD"/>
              </a:buClr>
            </a:pP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сравнительный </a:t>
            </a:r>
            <a:r>
              <a:rPr lang="ru-RU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(для характеристики состояния экологии в городе Сочи до и после проведения значимых мировых событий</a:t>
            </a:r>
            <a:r>
              <a:rPr lang="ru-RU" sz="28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); 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31B6FD"/>
              </a:buClr>
            </a:pP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описательный</a:t>
            </a:r>
            <a:r>
              <a:rPr lang="ru-RU" sz="28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(для детального освещения каждой из рассматриваемых в работе проблем). </a:t>
            </a:r>
            <a:endParaRPr lang="ru-RU" sz="20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Методы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ЭкоСочи\149191884258ecdffab50345.975717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284984"/>
            <a:ext cx="4967237" cy="315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Desktop\ЭкоСочи\IMG_20140815_2027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64" y="3772610"/>
            <a:ext cx="3764136" cy="282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User\Desktop\ЭкоСочи\mde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662216" cy="32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1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ЭкоСочи\0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712968" cy="580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ЭкоСочи\img_4884.jpg-mu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179"/>
            <a:ext cx="8712968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ЭкоСочи\5126-pic905-895x505-79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250"/>
            <a:ext cx="5683250" cy="32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User\Desktop\ЭкоСочи\posadka-redkih-derev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37" y="2924944"/>
            <a:ext cx="5256584" cy="350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:\Users\User\Desktop\ЭкоСочи\6007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62" y="260648"/>
            <a:ext cx="309307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ЭкоСочи\0_50f3a_3c74f45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67" y="260648"/>
            <a:ext cx="876075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1002101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Демографический взрыв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68333" y="1340768"/>
            <a:ext cx="3818467" cy="5184575"/>
          </a:xfrm>
        </p:spPr>
        <p:txBody>
          <a:bodyPr>
            <a:normAutofit fontScale="85000" lnSpcReduction="10000"/>
          </a:bodyPr>
          <a:lstStyle/>
          <a:p>
            <a:pPr lvl="0" algn="just">
              <a:buClr>
                <a:srgbClr val="31B6FD"/>
              </a:buClr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Одной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из глобальных проблем современности является так называемый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«демографический взрыв»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или «ускорение темпов роста численности мирового населения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» и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его неравномерное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распределение.</a:t>
            </a:r>
          </a:p>
          <a:p>
            <a:pPr lvl="0" algn="just">
              <a:buClr>
                <a:srgbClr val="31B6FD"/>
              </a:buClr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С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увеличением населения возникает ряд этнических проблем, вопросов, связанных с урбанизацией и проблемой расселения беженцев.  Важно отметить, что также возрастает давление на биосферу и уменьшаются природные ресурсы.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endParaRPr lang="ru-RU" sz="2400" dirty="0">
              <a:solidFill>
                <a:prstClr val="black"/>
              </a:solidFill>
              <a:latin typeface="Arial Black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r="7917"/>
          <a:stretch>
            <a:fillRect/>
          </a:stretch>
        </p:blipFill>
        <p:spPr bwMode="auto">
          <a:xfrm>
            <a:off x="0" y="764704"/>
            <a:ext cx="511931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06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0801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ЭкоСочи\depositphotos_72511999-stock-photo-environment-chan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0713"/>
            <a:ext cx="8784976" cy="636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05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ЭкоСочи\depositphotos_196902690-stock-photo-multicultural-family-child-protective-mask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632848" cy="516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Проблемы больших городов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ЭкоСочи\cms-image-004156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8980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50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ЭкоСочи\human-1375492_192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29000"/>
            <a:ext cx="9117649" cy="313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3312368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         На 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2018 год демографические показатели города-курорта Сочи достигли 507365 человек, большинство из которых проживает в пределах городской черты (9429,07 тысяч человек) </a:t>
            </a: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Процент 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населения, живущего в сельской местности, составляет лишь 15 % или 78,295 тысячи </a:t>
            </a: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человек. </a:t>
            </a:r>
            <a:b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</a:t>
            </a: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Если 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рассматривать распределение населения по районам, то самая большая численность населения отмечается в Центральном районе (166,06 тысяч человек), а самая маленькая в </a:t>
            </a:r>
            <a:r>
              <a:rPr lang="ru-RU" sz="1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Хостинском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районе (92, 762 тысячи человек); </a:t>
            </a: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Адлерском районе проживает 143,3 тысячи человек, а </a:t>
            </a: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Лазаревском районе 94,473 тысячи человек [16].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1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ЭкоСочи\img-aso-6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6110"/>
            <a:ext cx="8712968" cy="6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226</TotalTime>
  <Words>307</Words>
  <Application>Microsoft Office PowerPoint</Application>
  <PresentationFormat>Экран (4:3)</PresentationFormat>
  <Paragraphs>21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Волна</vt:lpstr>
      <vt:lpstr>ДЕМОГРАФИЧЕСКИЕ ПРОЦЕССЫ В ГОРОДЕ СОЧИ И ИХ ВЛИЯНИЕ НА ЭКОЛОГИЧЕСКУЮ ОБСТАНОВКУ ГОРОДА</vt:lpstr>
      <vt:lpstr>Цель работы:  рассмотрение основных экологических проблем, ставших результатом демографического подъема в городе Сочи.  </vt:lpstr>
      <vt:lpstr>Методы</vt:lpstr>
      <vt:lpstr>Демографический взрыв</vt:lpstr>
      <vt:lpstr>Презентация PowerPoint</vt:lpstr>
      <vt:lpstr>Проблемы больших городов</vt:lpstr>
      <vt:lpstr>Презентация PowerPoint</vt:lpstr>
      <vt:lpstr>          На 2018 год демографические показатели города-курорта Сочи достигли 507365 человек, большинство из которых проживает в пределах городской черты (9429,07 тысяч человек) . Процент населения, живущего в сельской местности, составляет лишь 15 % или 78,295 тысячи человек.             Если рассматривать распределение населения по районам, то самая большая численность населения отмечается в Центральном районе (166,06 тысяч человек), а самая маленькая в Хостинском районе (92, 762 тысячи человек);  в Адлерском районе проживает 143,3 тысячи человек, а  в Лазаревском районе 94,473 тысячи человек [16]. </vt:lpstr>
      <vt:lpstr>Презентация PowerPoint</vt:lpstr>
      <vt:lpstr>Увеличение строительства жилищных объектов, особенно во время подготовки к Олимпийским играм 2014 года, существенно повлияло на демографические показатели. </vt:lpstr>
      <vt:lpstr>В связи с активным развитием инфраструктуры города и появлением новых рабочих мест, в город стали переселяться люди с разных регионов России и ближнего зарубежья.  </vt:lpstr>
      <vt:lpstr>41 место среди  городов лидеров по состоянию экологии</vt:lpstr>
      <vt:lpstr>В Сочи можно выделить следующие экологические проблемы: утилизация возрастающих объемов бытовых отходов, рост загрязнения атмосферного воздуха в связи с возросшим количеством автомобильного транспорта и загрязнение водных ресурсов, рек и береговой полосы Черного моря, в частности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период подготовки к Олимпийским играм стало увеличиваться количество новых автомагистралей, призванных ослабить нагрузку на уже существующие. </vt:lpstr>
      <vt:lpstr>Презентация PowerPoint</vt:lpstr>
      <vt:lpstr>Презентация PowerPoint</vt:lpstr>
      <vt:lpstr>Презентация PowerPoint</vt:lpstr>
      <vt:lpstr>Проблема Сочи, связанная с возросшим антропогенным воздействием на водные ресурсы города.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21</cp:revision>
  <dcterms:created xsi:type="dcterms:W3CDTF">2019-03-25T08:02:21Z</dcterms:created>
  <dcterms:modified xsi:type="dcterms:W3CDTF">2019-03-26T19:16:49Z</dcterms:modified>
</cp:coreProperties>
</file>