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60" r:id="rId3"/>
    <p:sldId id="261" r:id="rId4"/>
    <p:sldId id="262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6" r:id="rId16"/>
    <p:sldId id="273" r:id="rId17"/>
    <p:sldId id="274" r:id="rId18"/>
    <p:sldId id="272" r:id="rId19"/>
    <p:sldId id="277" r:id="rId20"/>
    <p:sldId id="278" r:id="rId21"/>
    <p:sldId id="279" r:id="rId22"/>
    <p:sldId id="280" r:id="rId23"/>
    <p:sldId id="285" r:id="rId24"/>
    <p:sldId id="283" r:id="rId25"/>
    <p:sldId id="284" r:id="rId26"/>
    <p:sldId id="286" r:id="rId27"/>
    <p:sldId id="282" r:id="rId28"/>
    <p:sldId id="287" r:id="rId29"/>
    <p:sldId id="288" r:id="rId30"/>
    <p:sldId id="290" r:id="rId31"/>
    <p:sldId id="289" r:id="rId32"/>
    <p:sldId id="291" r:id="rId33"/>
    <p:sldId id="294" r:id="rId34"/>
    <p:sldId id="295" r:id="rId36"/>
    <p:sldId id="296" r:id="rId37"/>
    <p:sldId id="297" r:id="rId38"/>
    <p:sldId id="293" r:id="rId39"/>
    <p:sldId id="29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08000"/>
    <a:srgbClr val="FF9999"/>
    <a:srgbClr val="FF66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7" autoAdjust="0"/>
    <p:restoredTop sz="94807" autoAdjust="0"/>
  </p:normalViewPr>
  <p:slideViewPr>
    <p:cSldViewPr>
      <p:cViewPr>
        <p:scale>
          <a:sx n="70" d="100"/>
          <a:sy n="70" d="100"/>
        </p:scale>
        <p:origin x="-1386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BCC11-2CD5-43BC-B082-5528B0848C93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43B-CF7F-4C7D-8ADE-377CDAF9DFC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E0B31-D7D0-4B2F-BD7B-5484E4CBA7B8}" type="slidenum">
              <a:rPr lang="ru-RU" smtClean="0"/>
            </a:fld>
            <a:endParaRPr 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3ABAEE-CCB1-4A84-AAA4-B0E827934F89}" type="slidenum">
              <a:rPr lang="ru-RU" smtClean="0"/>
            </a:fld>
            <a:endParaRPr 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ECBA3E-15FC-4D05-954B-4BD2943A66BA}" type="slidenum">
              <a:rPr lang="ru-RU" smtClean="0"/>
            </a:fld>
            <a:endParaRPr 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8967-1E6E-4C30-9519-42C1FF02040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CB38-A3BF-41B1-94C4-CF3DBE8C4303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nnews.ru/images/wsscontent/articles/2015/03/na-sleduyushchej-nedele-budet-mnogo-khoroshikh-novostej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913490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HELLO!</a:t>
            </a:r>
            <a:br>
              <a:rPr lang="ru-RU" sz="8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8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Добрый день!</a:t>
            </a:r>
            <a:endParaRPr lang="ru-RU" sz="88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7640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Нетрадиционные формы урока </a:t>
            </a:r>
            <a:b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как формы интерактивного обучения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4578" name="Picture 2" descr="http://howtoworkfromhometips.com/makemoney/wp-content/uploads/2013/08/woman_teacher_book_point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48" y="2214554"/>
            <a:ext cx="2897688" cy="4214818"/>
          </a:xfrm>
          <a:prstGeom prst="rect">
            <a:avLst/>
          </a:prstGeom>
          <a:noFill/>
        </p:spPr>
      </p:pic>
      <p:pic>
        <p:nvPicPr>
          <p:cNvPr id="24580" name="Picture 4" descr="http://periscopemarketing.tv/wp-content/uploads/2015/10/man-with-friends-0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626961"/>
            <a:ext cx="3429024" cy="4231038"/>
          </a:xfrm>
          <a:prstGeom prst="rect">
            <a:avLst/>
          </a:prstGeom>
          <a:noFill/>
        </p:spPr>
      </p:pic>
      <p:sp>
        <p:nvSpPr>
          <p:cNvPr id="6" name="Выгнутая вверх стрелка 5"/>
          <p:cNvSpPr/>
          <p:nvPr/>
        </p:nvSpPr>
        <p:spPr>
          <a:xfrm>
            <a:off x="3000364" y="2786058"/>
            <a:ext cx="2071702" cy="5000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>
            <a:off x="3000364" y="2571744"/>
            <a:ext cx="2928958" cy="6429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>
            <a:off x="2928926" y="2428868"/>
            <a:ext cx="3786214" cy="92869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 rot="5400000">
            <a:off x="3076167" y="4863860"/>
            <a:ext cx="620376" cy="291512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 rot="5400000">
            <a:off x="3726026" y="3989223"/>
            <a:ext cx="691813" cy="400052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rot="5400000">
            <a:off x="4471363" y="3886827"/>
            <a:ext cx="558463" cy="478634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Юличка\Desktop\poznanie_i_tvorchestv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546873"/>
            <a:ext cx="8786842" cy="63111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33166"/>
          </a:xfrm>
        </p:spPr>
        <p:txBody>
          <a:bodyPr>
            <a:normAutofit/>
          </a:bodyPr>
          <a:lstStyle/>
          <a:p>
            <a:r>
              <a:rPr lang="ru-RU" sz="5400" b="1" u="sng" dirty="0" smtClean="0">
                <a:ln w="24500" cmpd="dbl">
                  <a:solidFill>
                    <a:srgbClr val="0080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Нетрадиционный урок - </a:t>
            </a:r>
            <a:endParaRPr lang="ru-RU" sz="5400" b="1" u="sng" dirty="0">
              <a:ln w="24500" cmpd="dbl">
                <a:solidFill>
                  <a:srgbClr val="00800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56" y="1928802"/>
            <a:ext cx="4786346" cy="3416320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импровизирование учебного занятия, имеющее нетрадиционную структуру</a:t>
            </a:r>
            <a:endParaRPr lang="ru-RU" sz="4000" dirty="0" smtClean="0"/>
          </a:p>
          <a:p>
            <a:endParaRPr lang="ru-RU" sz="1600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401080" cy="61408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Сравнение</a:t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традиционного и нетрадиционного уроков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928802"/>
          <a:ext cx="8715404" cy="492919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357702"/>
                <a:gridCol w="4357702"/>
              </a:tblGrid>
              <a:tr h="66316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Традиционный</a:t>
                      </a:r>
                      <a:r>
                        <a:rPr lang="ru-RU" sz="3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урок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n w="11430"/>
                          <a:solidFill>
                            <a:schemeClr val="tx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+mj-lt"/>
                        </a:rPr>
                        <a:t>Нетрадиционный </a:t>
                      </a:r>
                      <a:r>
                        <a:rPr lang="ru-RU" sz="3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урок</a:t>
                      </a:r>
                      <a:endParaRPr lang="ru-RU" sz="3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8021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«Учитель-ученик»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«Ученик-ученик»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8021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Активны лидеры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Активны все учащиеся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88725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Социально-ожидаемое мнение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Личное мнение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88725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Учитель – «Носитель истины»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Самостоятельные выводы учащихся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88725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Учебное</a:t>
                      </a:r>
                      <a:r>
                        <a:rPr lang="ru-RU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пространство (внимание на учителя)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Учебное пространство (внимание друг на друга)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"/>
          <a:stretch>
            <a:fillRect/>
          </a:stretch>
        </p:blipFill>
        <p:spPr>
          <a:xfrm>
            <a:off x="0" y="892062"/>
            <a:ext cx="9001156" cy="59659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Функции, которые выполняет нетрадиционный урок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1714488"/>
            <a:ext cx="3500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Обучающая-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памяти, внимания, восприятия информации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3429000"/>
            <a:ext cx="3071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Развлекательная</a:t>
            </a:r>
            <a:r>
              <a:rPr lang="ru-RU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-создание благоприятной    </a:t>
            </a:r>
            <a:endParaRPr lang="ru-RU" sz="2000" b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атмосферы</a:t>
            </a:r>
            <a:endParaRPr lang="ru-RU" sz="2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072074"/>
            <a:ext cx="3286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-сплочение коллектива в  благоприятной обстановке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1357298"/>
            <a:ext cx="29289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-гармоничное развитие личностных качеств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2132" y="2857496"/>
            <a:ext cx="371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</a:t>
            </a:r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- </a:t>
            </a: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личности в игровых моделях </a:t>
            </a:r>
            <a:endParaRPr lang="ru-RU" sz="2000" b="1" dirty="0" smtClean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жизненных ситуаций</a:t>
            </a:r>
            <a:endParaRPr lang="ru-RU" sz="2000" b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3570" y="4572008"/>
            <a:ext cx="2857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Релаксационная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-снятие эмоционального напряжения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Основные составляющие нетрадиционных форм обучения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1214422"/>
            <a:ext cx="6858000" cy="5786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4744" y="1428736"/>
            <a:ext cx="571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0430" y="2714620"/>
            <a:ext cx="571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066" y="2857496"/>
            <a:ext cx="571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3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4678" y="4214818"/>
            <a:ext cx="571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4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4143380"/>
            <a:ext cx="571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5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7752" y="1428736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 </a:t>
            </a:r>
            <a:endParaRPr lang="ru-RU" u="sng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57224" y="2643182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endParaRPr lang="ru-RU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929066"/>
            <a:ext cx="2786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методов и приемов</a:t>
            </a:r>
            <a:endParaRPr lang="ru-RU" sz="3200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0694" y="5143512"/>
            <a:ext cx="3214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интерес</a:t>
            </a:r>
            <a:endParaRPr lang="ru-RU" sz="3200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3636" y="2786058"/>
            <a:ext cx="27860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мыслительная деятельность</a:t>
            </a:r>
            <a:endParaRPr lang="ru-RU" sz="2800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>
            <a:fillRect/>
          </a:stretch>
        </p:blipFill>
        <p:spPr>
          <a:xfrm>
            <a:off x="0" y="5857868"/>
            <a:ext cx="1755789" cy="10001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0" y="5214950"/>
            <a:ext cx="1755787" cy="10001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0" y="4500570"/>
            <a:ext cx="1699943" cy="9683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0" y="3786190"/>
            <a:ext cx="1785918" cy="101729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>
            <a:fillRect/>
          </a:stretch>
        </p:blipFill>
        <p:spPr>
          <a:xfrm>
            <a:off x="0" y="3214686"/>
            <a:ext cx="1755789" cy="100013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0" y="2500306"/>
            <a:ext cx="1755787" cy="100013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0" y="1857364"/>
            <a:ext cx="1699943" cy="9683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0" y="1071546"/>
            <a:ext cx="1857355" cy="10579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1428728" y="5786454"/>
            <a:ext cx="2268553" cy="12922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1357290" y="5000636"/>
            <a:ext cx="2286016" cy="130216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1357290" y="4214818"/>
            <a:ext cx="2286016" cy="130216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>
            <a:fillRect/>
          </a:stretch>
        </p:blipFill>
        <p:spPr>
          <a:xfrm>
            <a:off x="1285852" y="3500438"/>
            <a:ext cx="2251091" cy="128226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1285852" y="2643182"/>
            <a:ext cx="2233925" cy="1357322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1285852" y="1785926"/>
            <a:ext cx="2257443" cy="128588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1357290" y="1142984"/>
            <a:ext cx="2162190" cy="12316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142852"/>
            <a:ext cx="1857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в форме соревнования и игр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034" y="128586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конкурс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00034" y="200024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турнир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4348" y="2786058"/>
            <a:ext cx="579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КВН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00034" y="3357562"/>
            <a:ext cx="107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ролевая игра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357158" y="4000505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деловая игра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357158" y="464344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кроссворд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28596" y="5429264"/>
            <a:ext cx="127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викторина 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42910" y="6072206"/>
            <a:ext cx="739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дуэль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1643042" y="0"/>
            <a:ext cx="171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аналогии в 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ной практике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85918" y="14287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исследование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1785918" y="2071678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изобретательство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1857356" y="2714620"/>
            <a:ext cx="142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анализ первоисточников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1928794" y="600076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комментарии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143108" y="5357826"/>
            <a:ext cx="1144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интервью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2071670" y="450057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репортаж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2000232" y="3714752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мозговая атака</a:t>
            </a:r>
            <a:endParaRPr lang="ru-RU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>
            <a:fillRect/>
          </a:stretch>
        </p:blipFill>
        <p:spPr>
          <a:xfrm>
            <a:off x="3214678" y="3500438"/>
            <a:ext cx="2257443" cy="12858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3214678" y="2714620"/>
            <a:ext cx="2257441" cy="128588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3214678" y="1928802"/>
            <a:ext cx="2132028" cy="121444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3143240" y="1142984"/>
            <a:ext cx="2132027" cy="121444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500430" y="0"/>
            <a:ext cx="2143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Уроки, основанные на нетрадиционной организации учебного материала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643306" y="1214422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урок мудрости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3786182" y="2357430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откровение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4000496" y="307181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урок-блок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3857620" y="3786190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урок-«дублер»</a:t>
            </a:r>
            <a:endParaRPr lang="ru-RU" dirty="0"/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5715008" y="5286388"/>
            <a:ext cx="2071701" cy="1180082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5643570" y="4429132"/>
            <a:ext cx="2071701" cy="1180082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>
            <a:fillRect/>
          </a:stretch>
        </p:blipFill>
        <p:spPr>
          <a:xfrm>
            <a:off x="5572132" y="3643314"/>
            <a:ext cx="2071702" cy="118008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5500694" y="2714620"/>
            <a:ext cx="2116350" cy="128588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5429256" y="1928802"/>
            <a:ext cx="2071701" cy="118008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5429256" y="1142984"/>
            <a:ext cx="2006612" cy="1143007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7072299" y="3929066"/>
            <a:ext cx="2071701" cy="1180082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>
            <a:fillRect/>
          </a:stretch>
        </p:blipFill>
        <p:spPr>
          <a:xfrm>
            <a:off x="7072298" y="3071810"/>
            <a:ext cx="2071702" cy="1180083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>
            <a:fillRect/>
          </a:stretch>
        </p:blipFill>
        <p:spPr>
          <a:xfrm>
            <a:off x="6929454" y="2143116"/>
            <a:ext cx="2214546" cy="1261450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6858015" y="1142984"/>
            <a:ext cx="2116351" cy="1285884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6072198" y="214290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Уроки, напоминающие публичные формы общения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857884" y="1142984"/>
            <a:ext cx="121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пресс-конференция</a:t>
            </a:r>
            <a:endParaRPr lang="ru-RU" dirty="0"/>
          </a:p>
        </p:txBody>
      </p:sp>
      <p:sp>
        <p:nvSpPr>
          <p:cNvPr id="88" name="TextBox 87"/>
          <p:cNvSpPr txBox="1"/>
          <p:nvPr/>
        </p:nvSpPr>
        <p:spPr>
          <a:xfrm>
            <a:off x="6072198" y="221455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бенефис</a:t>
            </a:r>
            <a:endParaRPr lang="ru-RU" dirty="0"/>
          </a:p>
        </p:txBody>
      </p:sp>
      <p:sp>
        <p:nvSpPr>
          <p:cNvPr id="89" name="TextBox 88"/>
          <p:cNvSpPr txBox="1"/>
          <p:nvPr/>
        </p:nvSpPr>
        <p:spPr>
          <a:xfrm>
            <a:off x="6143636" y="300037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аукцион</a:t>
            </a:r>
            <a:endParaRPr lang="ru-RU" dirty="0"/>
          </a:p>
        </p:txBody>
      </p:sp>
      <p:sp>
        <p:nvSpPr>
          <p:cNvPr id="90" name="TextBox 89"/>
          <p:cNvSpPr txBox="1"/>
          <p:nvPr/>
        </p:nvSpPr>
        <p:spPr>
          <a:xfrm>
            <a:off x="6286512" y="3857628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митинг</a:t>
            </a:r>
            <a:endParaRPr lang="ru-RU" dirty="0"/>
          </a:p>
        </p:txBody>
      </p:sp>
      <p:sp>
        <p:nvSpPr>
          <p:cNvPr id="91" name="TextBox 90"/>
          <p:cNvSpPr txBox="1"/>
          <p:nvPr/>
        </p:nvSpPr>
        <p:spPr>
          <a:xfrm>
            <a:off x="6072198" y="4500570"/>
            <a:ext cx="142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регламентированная дискуссия</a:t>
            </a:r>
            <a:endParaRPr lang="ru-RU" dirty="0"/>
          </a:p>
        </p:txBody>
      </p:sp>
      <p:sp>
        <p:nvSpPr>
          <p:cNvPr id="92" name="TextBox 91"/>
          <p:cNvSpPr txBox="1"/>
          <p:nvPr/>
        </p:nvSpPr>
        <p:spPr>
          <a:xfrm>
            <a:off x="6072198" y="557214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телепередача</a:t>
            </a:r>
            <a:endParaRPr lang="ru-RU" dirty="0"/>
          </a:p>
        </p:txBody>
      </p:sp>
      <p:sp>
        <p:nvSpPr>
          <p:cNvPr id="93" name="TextBox 92"/>
          <p:cNvSpPr txBox="1"/>
          <p:nvPr/>
        </p:nvSpPr>
        <p:spPr>
          <a:xfrm>
            <a:off x="7429520" y="135729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телемост</a:t>
            </a:r>
            <a:endParaRPr lang="ru-RU" dirty="0"/>
          </a:p>
        </p:txBody>
      </p:sp>
      <p:sp>
        <p:nvSpPr>
          <p:cNvPr id="94" name="TextBox 93"/>
          <p:cNvSpPr txBox="1"/>
          <p:nvPr/>
        </p:nvSpPr>
        <p:spPr>
          <a:xfrm>
            <a:off x="7500958" y="250030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панорама</a:t>
            </a:r>
            <a:endParaRPr lang="ru-RU" dirty="0"/>
          </a:p>
        </p:txBody>
      </p:sp>
      <p:sp>
        <p:nvSpPr>
          <p:cNvPr id="95" name="TextBox 94"/>
          <p:cNvSpPr txBox="1"/>
          <p:nvPr/>
        </p:nvSpPr>
        <p:spPr>
          <a:xfrm>
            <a:off x="7786710" y="335756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диалог</a:t>
            </a:r>
            <a:endParaRPr lang="ru-RU" dirty="0"/>
          </a:p>
        </p:txBody>
      </p:sp>
      <p:sp>
        <p:nvSpPr>
          <p:cNvPr id="96" name="TextBox 95"/>
          <p:cNvSpPr txBox="1"/>
          <p:nvPr/>
        </p:nvSpPr>
        <p:spPr>
          <a:xfrm>
            <a:off x="7858148" y="4214818"/>
            <a:ext cx="107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устный журнал.</a:t>
            </a:r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-142908" y="5000636"/>
            <a:ext cx="2132028" cy="1214446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>
            <a:fillRect/>
          </a:stretch>
        </p:blipFill>
        <p:spPr>
          <a:xfrm>
            <a:off x="-285784" y="4143380"/>
            <a:ext cx="2214578" cy="126146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-285784" y="3214686"/>
            <a:ext cx="2132027" cy="121444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-303247" y="2428868"/>
            <a:ext cx="2132028" cy="121444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-285784" y="1571612"/>
            <a:ext cx="2132027" cy="12144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1428728" y="5786454"/>
            <a:ext cx="2268553" cy="12922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1357290" y="5000636"/>
            <a:ext cx="2286016" cy="130216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1357290" y="4214818"/>
            <a:ext cx="2286016" cy="130216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>
            <a:fillRect/>
          </a:stretch>
        </p:blipFill>
        <p:spPr>
          <a:xfrm>
            <a:off x="1285852" y="3500438"/>
            <a:ext cx="2251091" cy="128226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1285852" y="2643182"/>
            <a:ext cx="2233925" cy="1357322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1285852" y="1785926"/>
            <a:ext cx="2257443" cy="128588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785794"/>
            <a:ext cx="1857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Внеклассные мероприятия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5720" y="178592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спектакль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285720" y="271462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утренник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57158" y="3429000"/>
            <a:ext cx="983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концерт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285720" y="4286256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Инсценировка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1643042" y="0"/>
            <a:ext cx="1714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Уроки, основанные на имитации деятельности учреждений и организаций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85918" y="14287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1785918" y="207167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суд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1857356" y="3000372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следствие 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1928794" y="614364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ученый Совет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2071670" y="5286388"/>
            <a:ext cx="1191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патентное</a:t>
            </a:r>
            <a:endParaRPr lang="ru-RU" dirty="0" smtClean="0"/>
          </a:p>
          <a:p>
            <a:pPr algn="ctr"/>
            <a:r>
              <a:rPr lang="ru-RU" dirty="0" smtClean="0"/>
              <a:t> бюро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2071670" y="450057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цирк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2000232" y="385762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трибунал</a:t>
            </a:r>
            <a:endParaRPr lang="ru-RU" dirty="0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3214678" y="2714620"/>
            <a:ext cx="2257441" cy="128588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3214678" y="1928802"/>
            <a:ext cx="2132028" cy="121444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3143240" y="1142984"/>
            <a:ext cx="2132027" cy="121444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214678" y="214290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Уроки, опирающиеся на фантазию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643306" y="1214422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урок сказка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3714744" y="2143116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Урок-подарок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3929058" y="3000372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урок-сюрприз</a:t>
            </a:r>
            <a:endParaRPr lang="ru-RU" dirty="0"/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5715008" y="5286388"/>
            <a:ext cx="2071701" cy="1180082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5643570" y="4429132"/>
            <a:ext cx="2071701" cy="1180082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>
            <a:fillRect/>
          </a:stretch>
        </p:blipFill>
        <p:spPr>
          <a:xfrm>
            <a:off x="5572132" y="3643314"/>
            <a:ext cx="2071702" cy="118008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>
            <a:fillRect/>
          </a:stretch>
        </p:blipFill>
        <p:spPr>
          <a:xfrm>
            <a:off x="5500694" y="2714620"/>
            <a:ext cx="2116350" cy="128588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>
            <a:fillRect/>
          </a:stretch>
        </p:blipFill>
        <p:spPr>
          <a:xfrm>
            <a:off x="5429256" y="1928802"/>
            <a:ext cx="2071701" cy="118008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>
            <a:fillRect/>
          </a:stretch>
        </p:blipFill>
        <p:spPr>
          <a:xfrm>
            <a:off x="5429256" y="1142984"/>
            <a:ext cx="2006612" cy="1143007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5429256" y="142852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 традиционных способов организации урока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857884" y="1142984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лекция-парадокс</a:t>
            </a:r>
            <a:endParaRPr lang="ru-RU" dirty="0"/>
          </a:p>
        </p:txBody>
      </p:sp>
      <p:sp>
        <p:nvSpPr>
          <p:cNvPr id="88" name="TextBox 87"/>
          <p:cNvSpPr txBox="1"/>
          <p:nvPr/>
        </p:nvSpPr>
        <p:spPr>
          <a:xfrm>
            <a:off x="6000760" y="2143116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парный опрос</a:t>
            </a:r>
            <a:endParaRPr lang="ru-RU" dirty="0"/>
          </a:p>
        </p:txBody>
      </p:sp>
      <p:sp>
        <p:nvSpPr>
          <p:cNvPr id="89" name="TextBox 88"/>
          <p:cNvSpPr txBox="1"/>
          <p:nvPr/>
        </p:nvSpPr>
        <p:spPr>
          <a:xfrm>
            <a:off x="6143636" y="3000372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экспресс-опрос</a:t>
            </a:r>
            <a:endParaRPr lang="ru-RU" dirty="0"/>
          </a:p>
        </p:txBody>
      </p:sp>
      <p:sp>
        <p:nvSpPr>
          <p:cNvPr id="90" name="TextBox 89"/>
          <p:cNvSpPr txBox="1"/>
          <p:nvPr/>
        </p:nvSpPr>
        <p:spPr>
          <a:xfrm>
            <a:off x="6286512" y="3857628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урок-зачет</a:t>
            </a:r>
            <a:endParaRPr lang="ru-RU" dirty="0"/>
          </a:p>
        </p:txBody>
      </p:sp>
      <p:sp>
        <p:nvSpPr>
          <p:cNvPr id="91" name="TextBox 90"/>
          <p:cNvSpPr txBox="1"/>
          <p:nvPr/>
        </p:nvSpPr>
        <p:spPr>
          <a:xfrm>
            <a:off x="6000760" y="4500570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урок-консультация</a:t>
            </a:r>
            <a:endParaRPr lang="ru-RU" dirty="0"/>
          </a:p>
        </p:txBody>
      </p:sp>
      <p:sp>
        <p:nvSpPr>
          <p:cNvPr id="92" name="TextBox 91"/>
          <p:cNvSpPr txBox="1"/>
          <p:nvPr/>
        </p:nvSpPr>
        <p:spPr>
          <a:xfrm>
            <a:off x="6072198" y="5357826"/>
            <a:ext cx="157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защита </a:t>
            </a:r>
            <a:r>
              <a:rPr lang="ru-RU" dirty="0" err="1" smtClean="0"/>
              <a:t>читательскогоформуляра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428596" y="514351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диспут</a:t>
            </a:r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eferat.znate.ru/pars_docs/tw_refs/73/72282/72282_html_mded0f38.gif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5754" y="1142984"/>
            <a:ext cx="8358246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1472" y="285728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Место нетрадиционного урока в системе уроков 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изучаемой теме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3286124"/>
            <a:ext cx="5643602" cy="1204898"/>
          </a:xfrm>
        </p:spPr>
        <p:txBody>
          <a:bodyPr>
            <a:noAutofit/>
          </a:bodyPr>
          <a:lstStyle/>
          <a:p>
            <a:r>
              <a:rPr lang="ru-RU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Нетрадиционные (интерактивные) методы</a:t>
            </a:r>
            <a:endParaRPr lang="ru-RU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Freeform 3"/>
          <p:cNvSpPr>
            <a:spLocks noEditPoints="1"/>
          </p:cNvSpPr>
          <p:nvPr/>
        </p:nvSpPr>
        <p:spPr bwMode="gray">
          <a:xfrm rot="-1358056">
            <a:off x="790629" y="1568304"/>
            <a:ext cx="7363149" cy="4900921"/>
          </a:xfrm>
          <a:custGeom>
            <a:avLst/>
            <a:gdLst>
              <a:gd name="T0" fmla="*/ 1692 w 4040"/>
              <a:gd name="T1" fmla="*/ 12 h 1888"/>
              <a:gd name="T2" fmla="*/ 1234 w 4040"/>
              <a:gd name="T3" fmla="*/ 74 h 1888"/>
              <a:gd name="T4" fmla="*/ 828 w 4040"/>
              <a:gd name="T5" fmla="*/ 182 h 1888"/>
              <a:gd name="T6" fmla="*/ 486 w 4040"/>
              <a:gd name="T7" fmla="*/ 330 h 1888"/>
              <a:gd name="T8" fmla="*/ 226 w 4040"/>
              <a:gd name="T9" fmla="*/ 510 h 1888"/>
              <a:gd name="T10" fmla="*/ 58 w 4040"/>
              <a:gd name="T11" fmla="*/ 718 h 1888"/>
              <a:gd name="T12" fmla="*/ 0 w 4040"/>
              <a:gd name="T13" fmla="*/ 944 h 1888"/>
              <a:gd name="T14" fmla="*/ 58 w 4040"/>
              <a:gd name="T15" fmla="*/ 1170 h 1888"/>
              <a:gd name="T16" fmla="*/ 226 w 4040"/>
              <a:gd name="T17" fmla="*/ 1378 h 1888"/>
              <a:gd name="T18" fmla="*/ 486 w 4040"/>
              <a:gd name="T19" fmla="*/ 1558 h 1888"/>
              <a:gd name="T20" fmla="*/ 828 w 4040"/>
              <a:gd name="T21" fmla="*/ 1706 h 1888"/>
              <a:gd name="T22" fmla="*/ 1234 w 4040"/>
              <a:gd name="T23" fmla="*/ 1814 h 1888"/>
              <a:gd name="T24" fmla="*/ 1692 w 4040"/>
              <a:gd name="T25" fmla="*/ 1876 h 1888"/>
              <a:gd name="T26" fmla="*/ 2186 w 4040"/>
              <a:gd name="T27" fmla="*/ 1884 h 1888"/>
              <a:gd name="T28" fmla="*/ 2658 w 4040"/>
              <a:gd name="T29" fmla="*/ 1840 h 1888"/>
              <a:gd name="T30" fmla="*/ 3084 w 4040"/>
              <a:gd name="T31" fmla="*/ 1746 h 1888"/>
              <a:gd name="T32" fmla="*/ 3448 w 4040"/>
              <a:gd name="T33" fmla="*/ 1612 h 1888"/>
              <a:gd name="T34" fmla="*/ 3738 w 4040"/>
              <a:gd name="T35" fmla="*/ 1442 h 1888"/>
              <a:gd name="T36" fmla="*/ 3938 w 4040"/>
              <a:gd name="T37" fmla="*/ 1242 h 1888"/>
              <a:gd name="T38" fmla="*/ 4034 w 4040"/>
              <a:gd name="T39" fmla="*/ 1022 h 1888"/>
              <a:gd name="T40" fmla="*/ 4014 w 4040"/>
              <a:gd name="T41" fmla="*/ 790 h 1888"/>
              <a:gd name="T42" fmla="*/ 3882 w 4040"/>
              <a:gd name="T43" fmla="*/ 576 h 1888"/>
              <a:gd name="T44" fmla="*/ 3650 w 4040"/>
              <a:gd name="T45" fmla="*/ 386 h 1888"/>
              <a:gd name="T46" fmla="*/ 3334 w 4040"/>
              <a:gd name="T47" fmla="*/ 228 h 1888"/>
              <a:gd name="T48" fmla="*/ 2948 w 4040"/>
              <a:gd name="T49" fmla="*/ 106 h 1888"/>
              <a:gd name="T50" fmla="*/ 2506 w 4040"/>
              <a:gd name="T51" fmla="*/ 28 h 1888"/>
              <a:gd name="T52" fmla="*/ 2020 w 4040"/>
              <a:gd name="T53" fmla="*/ 0 h 1888"/>
              <a:gd name="T54" fmla="*/ 1606 w 4040"/>
              <a:gd name="T55" fmla="*/ 1736 h 1888"/>
              <a:gd name="T56" fmla="*/ 1164 w 4040"/>
              <a:gd name="T57" fmla="*/ 1678 h 1888"/>
              <a:gd name="T58" fmla="*/ 776 w 4040"/>
              <a:gd name="T59" fmla="*/ 1576 h 1888"/>
              <a:gd name="T60" fmla="*/ 458 w 4040"/>
              <a:gd name="T61" fmla="*/ 1436 h 1888"/>
              <a:gd name="T62" fmla="*/ 224 w 4040"/>
              <a:gd name="T63" fmla="*/ 1266 h 1888"/>
              <a:gd name="T64" fmla="*/ 88 w 4040"/>
              <a:gd name="T65" fmla="*/ 1074 h 1888"/>
              <a:gd name="T66" fmla="*/ 68 w 4040"/>
              <a:gd name="T67" fmla="*/ 864 h 1888"/>
              <a:gd name="T68" fmla="*/ 166 w 4040"/>
              <a:gd name="T69" fmla="*/ 664 h 1888"/>
              <a:gd name="T70" fmla="*/ 370 w 4040"/>
              <a:gd name="T71" fmla="*/ 486 h 1888"/>
              <a:gd name="T72" fmla="*/ 662 w 4040"/>
              <a:gd name="T73" fmla="*/ 336 h 1888"/>
              <a:gd name="T74" fmla="*/ 1028 w 4040"/>
              <a:gd name="T75" fmla="*/ 222 h 1888"/>
              <a:gd name="T76" fmla="*/ 1454 w 4040"/>
              <a:gd name="T77" fmla="*/ 148 h 1888"/>
              <a:gd name="T78" fmla="*/ 1922 w 4040"/>
              <a:gd name="T79" fmla="*/ 120 h 1888"/>
              <a:gd name="T80" fmla="*/ 2392 w 4040"/>
              <a:gd name="T81" fmla="*/ 148 h 1888"/>
              <a:gd name="T82" fmla="*/ 2818 w 4040"/>
              <a:gd name="T83" fmla="*/ 222 h 1888"/>
              <a:gd name="T84" fmla="*/ 3184 w 4040"/>
              <a:gd name="T85" fmla="*/ 336 h 1888"/>
              <a:gd name="T86" fmla="*/ 3476 w 4040"/>
              <a:gd name="T87" fmla="*/ 486 h 1888"/>
              <a:gd name="T88" fmla="*/ 3680 w 4040"/>
              <a:gd name="T89" fmla="*/ 664 h 1888"/>
              <a:gd name="T90" fmla="*/ 3778 w 4040"/>
              <a:gd name="T91" fmla="*/ 864 h 1888"/>
              <a:gd name="T92" fmla="*/ 3758 w 4040"/>
              <a:gd name="T93" fmla="*/ 1074 h 1888"/>
              <a:gd name="T94" fmla="*/ 3622 w 4040"/>
              <a:gd name="T95" fmla="*/ 1266 h 1888"/>
              <a:gd name="T96" fmla="*/ 3388 w 4040"/>
              <a:gd name="T97" fmla="*/ 1436 h 1888"/>
              <a:gd name="T98" fmla="*/ 3070 w 4040"/>
              <a:gd name="T99" fmla="*/ 1576 h 1888"/>
              <a:gd name="T100" fmla="*/ 2682 w 4040"/>
              <a:gd name="T101" fmla="*/ 1678 h 1888"/>
              <a:gd name="T102" fmla="*/ 2240 w 4040"/>
              <a:gd name="T103" fmla="*/ 1736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rgbClr val="DDDDDD">
                  <a:gamma/>
                  <a:shade val="45490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7C16B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gray">
          <a:xfrm>
            <a:off x="1142976" y="1928802"/>
            <a:ext cx="1295400" cy="1301750"/>
          </a:xfrm>
          <a:prstGeom prst="ellipse">
            <a:avLst/>
          </a:prstGeom>
          <a:gradFill rotWithShape="1">
            <a:gsLst>
              <a:gs pos="0">
                <a:srgbClr val="0099CC">
                  <a:gamma/>
                  <a:tint val="3137"/>
                  <a:invGamma/>
                </a:srgb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127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gray">
          <a:xfrm>
            <a:off x="428596" y="3071810"/>
            <a:ext cx="1438276" cy="1373188"/>
          </a:xfrm>
          <a:prstGeom prst="ellipse">
            <a:avLst/>
          </a:prstGeom>
          <a:gradFill rotWithShape="1">
            <a:gsLst>
              <a:gs pos="0">
                <a:srgbClr val="99CC00">
                  <a:gamma/>
                  <a:tint val="33333"/>
                  <a:invGamma/>
                </a:srgbClr>
              </a:gs>
              <a:gs pos="100000">
                <a:srgbClr val="99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gray">
          <a:xfrm>
            <a:off x="3357554" y="714356"/>
            <a:ext cx="1219200" cy="1301750"/>
          </a:xfrm>
          <a:prstGeom prst="ellipse">
            <a:avLst/>
          </a:prstGeom>
          <a:gradFill rotWithShape="1">
            <a:gsLst>
              <a:gs pos="0">
                <a:srgbClr val="9933FF">
                  <a:gamma/>
                  <a:tint val="33333"/>
                  <a:invGamma/>
                </a:srgb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635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8" name="Oval 22"/>
          <p:cNvSpPr>
            <a:spLocks noChangeArrowheads="1"/>
          </p:cNvSpPr>
          <p:nvPr/>
        </p:nvSpPr>
        <p:spPr bwMode="gray">
          <a:xfrm>
            <a:off x="4786314" y="571480"/>
            <a:ext cx="1295400" cy="1295400"/>
          </a:xfrm>
          <a:prstGeom prst="ellipse">
            <a:avLst/>
          </a:prstGeom>
          <a:gradFill rotWithShape="1">
            <a:gsLst>
              <a:gs pos="0">
                <a:srgbClr val="FF9900">
                  <a:gamma/>
                  <a:tint val="27451"/>
                  <a:invGamma/>
                </a:srgbClr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gray">
          <a:xfrm>
            <a:off x="6858016" y="2071678"/>
            <a:ext cx="1295400" cy="1301750"/>
          </a:xfrm>
          <a:prstGeom prst="ellipse">
            <a:avLst/>
          </a:prstGeom>
          <a:gradFill rotWithShape="1">
            <a:gsLst>
              <a:gs pos="0">
                <a:srgbClr val="99CC00">
                  <a:gamma/>
                  <a:tint val="33333"/>
                  <a:invGamma/>
                </a:srgbClr>
              </a:gs>
              <a:gs pos="100000">
                <a:srgbClr val="99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gray">
          <a:xfrm>
            <a:off x="6072198" y="1000108"/>
            <a:ext cx="1295400" cy="1301750"/>
          </a:xfrm>
          <a:prstGeom prst="ellipse">
            <a:avLst/>
          </a:prstGeom>
          <a:gradFill rotWithShape="1">
            <a:gsLst>
              <a:gs pos="0">
                <a:srgbClr val="0099CC">
                  <a:gamma/>
                  <a:tint val="3137"/>
                  <a:invGamma/>
                </a:srgb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127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gray">
          <a:xfrm>
            <a:off x="142844" y="4429132"/>
            <a:ext cx="1428760" cy="1428760"/>
          </a:xfrm>
          <a:prstGeom prst="ellipse">
            <a:avLst/>
          </a:prstGeom>
          <a:gradFill rotWithShape="1">
            <a:gsLst>
              <a:gs pos="0">
                <a:srgbClr val="9933FF">
                  <a:gamma/>
                  <a:tint val="33333"/>
                  <a:invGamma/>
                </a:srgb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635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gray">
          <a:xfrm>
            <a:off x="1428728" y="5214950"/>
            <a:ext cx="1500198" cy="1428760"/>
          </a:xfrm>
          <a:prstGeom prst="ellipse">
            <a:avLst/>
          </a:prstGeom>
          <a:gradFill rotWithShape="1">
            <a:gsLst>
              <a:gs pos="0">
                <a:srgbClr val="00CCFF">
                  <a:gamma/>
                  <a:tint val="48627"/>
                  <a:invGamma/>
                </a:srgbClr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b="1" dirty="0"/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gray">
          <a:xfrm>
            <a:off x="6715140" y="3500438"/>
            <a:ext cx="1428760" cy="1438276"/>
          </a:xfrm>
          <a:prstGeom prst="ellipse">
            <a:avLst/>
          </a:prstGeom>
          <a:gradFill rotWithShape="1">
            <a:gsLst>
              <a:gs pos="0">
                <a:srgbClr val="FF9900">
                  <a:gamma/>
                  <a:tint val="27451"/>
                  <a:invGamma/>
                </a:srgbClr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gray">
          <a:xfrm>
            <a:off x="3214678" y="5429264"/>
            <a:ext cx="1500198" cy="1428736"/>
          </a:xfrm>
          <a:prstGeom prst="ellipse">
            <a:avLst/>
          </a:prstGeom>
          <a:gradFill rotWithShape="1">
            <a:gsLst>
              <a:gs pos="0">
                <a:srgbClr val="FF9900">
                  <a:gamma/>
                  <a:tint val="27451"/>
                  <a:invGamma/>
                </a:srgbClr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gray">
          <a:xfrm>
            <a:off x="4929190" y="5214950"/>
            <a:ext cx="1500198" cy="1428760"/>
          </a:xfrm>
          <a:prstGeom prst="ellipse">
            <a:avLst/>
          </a:prstGeom>
          <a:gradFill rotWithShape="1">
            <a:gsLst>
              <a:gs pos="0">
                <a:srgbClr val="9933FF">
                  <a:gamma/>
                  <a:tint val="33333"/>
                  <a:invGamma/>
                </a:srgb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635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gray">
          <a:xfrm>
            <a:off x="6286512" y="4572008"/>
            <a:ext cx="1438276" cy="1428760"/>
          </a:xfrm>
          <a:prstGeom prst="ellipse">
            <a:avLst/>
          </a:prstGeom>
          <a:gradFill rotWithShape="1">
            <a:gsLst>
              <a:gs pos="0">
                <a:srgbClr val="99CC00">
                  <a:gamma/>
                  <a:tint val="33333"/>
                  <a:invGamma/>
                </a:srgbClr>
              </a:gs>
              <a:gs pos="100000">
                <a:srgbClr val="99CC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42976" y="2214554"/>
            <a:ext cx="1500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Карусель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357554" y="1071546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Проект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929190" y="928670"/>
            <a:ext cx="1000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/>
              <a:t>Insert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072198" y="1357298"/>
            <a:ext cx="135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/>
              <a:t>Fishbone</a:t>
            </a:r>
            <a:endParaRPr lang="ru-RU" sz="2400" dirty="0" smtClean="0"/>
          </a:p>
          <a:p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858016" y="2357430"/>
            <a:ext cx="1285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b="1" dirty="0" smtClean="0"/>
              <a:t>Кластер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643702" y="3929066"/>
            <a:ext cx="16430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000" b="1" dirty="0" err="1" smtClean="0"/>
              <a:t>Ментальная</a:t>
            </a:r>
            <a:r>
              <a:rPr lang="uk-UA" sz="2000" b="1" dirty="0" smtClean="0"/>
              <a:t> карта</a:t>
            </a:r>
            <a:endParaRPr lang="ru-RU" sz="2000" dirty="0" smtClean="0"/>
          </a:p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7643834" y="4143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85720" y="3429000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err="1" smtClean="0"/>
              <a:t>Денотатная</a:t>
            </a:r>
            <a:r>
              <a:rPr lang="uk-UA" sz="2000" b="1" dirty="0" smtClean="0"/>
              <a:t> карта</a:t>
            </a:r>
            <a:endParaRPr lang="ru-RU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42844" y="4714884"/>
            <a:ext cx="15001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/>
              <a:t>Мозговой штурм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500166" y="5380672"/>
            <a:ext cx="1428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/>
              <a:t>дидактические игры</a:t>
            </a:r>
            <a:endParaRPr lang="ru-RU" sz="2400" b="1" dirty="0" smtClean="0"/>
          </a:p>
          <a:p>
            <a:pPr algn="ctr"/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3143240" y="5929330"/>
            <a:ext cx="1643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/>
              <a:t>кроссворд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000628" y="5429264"/>
            <a:ext cx="13573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изобразительный проект</a:t>
            </a:r>
            <a:endParaRPr lang="ru-RU" sz="2000" b="1" dirty="0" smtClean="0"/>
          </a:p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357950" y="4786322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Игровой метод</a:t>
            </a:r>
            <a:endParaRPr lang="ru-RU" sz="2400" b="1" dirty="0"/>
          </a:p>
        </p:txBody>
      </p:sp>
      <p:sp>
        <p:nvSpPr>
          <p:cNvPr id="31" name="Oval 10"/>
          <p:cNvSpPr>
            <a:spLocks noChangeArrowheads="1"/>
          </p:cNvSpPr>
          <p:nvPr/>
        </p:nvSpPr>
        <p:spPr bwMode="gray">
          <a:xfrm rot="1041145">
            <a:off x="2018226" y="1101818"/>
            <a:ext cx="1357322" cy="1285884"/>
          </a:xfrm>
          <a:prstGeom prst="ellipse">
            <a:avLst/>
          </a:prstGeom>
          <a:gradFill rotWithShape="1">
            <a:gsLst>
              <a:gs pos="0">
                <a:srgbClr val="00CCFF">
                  <a:gamma/>
                  <a:tint val="48627"/>
                  <a:invGamma/>
                </a:srgbClr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>
              <a:srgbClr val="6D7491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b="1" dirty="0"/>
          </a:p>
        </p:txBody>
      </p:sp>
      <p:sp>
        <p:nvSpPr>
          <p:cNvPr id="33" name="Овал 32"/>
          <p:cNvSpPr/>
          <p:nvPr/>
        </p:nvSpPr>
        <p:spPr>
          <a:xfrm>
            <a:off x="571472" y="428604"/>
            <a:ext cx="1571636" cy="142876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театрализованные диалоги  сценки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7429520" y="1071546"/>
            <a:ext cx="1357322" cy="128588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Лексические игры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786710" y="2857496"/>
            <a:ext cx="1357290" cy="121444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Грамматические игры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5857884" y="0"/>
            <a:ext cx="1285884" cy="121444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643834" y="4643446"/>
            <a:ext cx="1500166" cy="142876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Урок - путешествие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2428860" y="0"/>
            <a:ext cx="1285884" cy="121444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571736" y="142852"/>
            <a:ext cx="114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работа в малых группах</a:t>
            </a:r>
            <a:endParaRPr lang="ru-RU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786446" y="214290"/>
            <a:ext cx="13573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фонетические игры</a:t>
            </a:r>
            <a:endParaRPr lang="ru-RU" sz="2000" b="1" dirty="0" smtClean="0"/>
          </a:p>
          <a:p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2143108" y="1142984"/>
            <a:ext cx="1285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Песни и стихи на </a:t>
            </a:r>
            <a:r>
              <a:rPr lang="ru-RU" sz="2000" b="1" dirty="0" err="1" smtClean="0"/>
              <a:t>английс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ком</a:t>
            </a:r>
            <a:endParaRPr lang="ru-RU" sz="2000" b="1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Юличка\Desktop\гость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000628" y="2571744"/>
            <a:ext cx="3500462" cy="3769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 игры на уроках английского языка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5842" name="Picture 2" descr="C:\Users\Юличка\Desktop\гос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643182"/>
            <a:ext cx="3571900" cy="3646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714348" y="1285860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каждый урок в младших классах стремлюсь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в форме увлекательной игры и часто привожу с собой «гостей». Игровой метод позволяет всех детей вовлекать в познавательную деятельность.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36" y="6150114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От имени гостей общаюсь с ребятами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Юличка\Desktop\Diy-13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42908" y="0"/>
            <a:ext cx="4286250" cy="3914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Users\Юличка\Desktop\8b4bbf37c871b1c13c510c32217032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4953" y="428604"/>
            <a:ext cx="3819047" cy="523141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7413" name="Picture 5" descr="C:\Users\Юличка\Desktop\11handma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857496"/>
            <a:ext cx="2649390" cy="3809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 descr="C:\Users\Юличка\Desktop\giardino_fai_da_te_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3929066"/>
            <a:ext cx="2582871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Инсценирование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 целью закрепления изученных грамматических структур и лексических единиц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6866" name="Picture 2" descr="C:\Users\Юличка\Desktop\инсценировка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57224" y="1500174"/>
            <a:ext cx="7511309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 descr="C:\Users\Юличка\Desktop\з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837977"/>
            <a:ext cx="4357718" cy="3020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6868" name="Picture 4" descr="C:\Users\Юличка\Desktop\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088463"/>
            <a:ext cx="4143404" cy="27695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Метод проектов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142985"/>
            <a:ext cx="892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часто использую с учениками на стадии закрепления изученного материала. Благодаря данному методу ученик приобретает активную позицию в решении проблемы, ищет пути ее решения, изучает и документирует свои доводы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2976" y="2643182"/>
            <a:ext cx="69294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Законченный проект может иметь формы:</a:t>
            </a:r>
            <a:endParaRPr lang="ru-RU" sz="32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Статья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рекомендации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альбом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коллаж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презентация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Составление брошюры и т.д.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Этапы работы над проектом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16" name="Group 4"/>
          <p:cNvGrpSpPr/>
          <p:nvPr/>
        </p:nvGrpSpPr>
        <p:grpSpPr bwMode="auto">
          <a:xfrm>
            <a:off x="642910" y="1755375"/>
            <a:ext cx="7314561" cy="816367"/>
            <a:chOff x="2185" y="1537"/>
            <a:chExt cx="2682" cy="407"/>
          </a:xfrm>
        </p:grpSpPr>
        <p:grpSp>
          <p:nvGrpSpPr>
            <p:cNvPr id="117" name="Group 5"/>
            <p:cNvGrpSpPr/>
            <p:nvPr/>
          </p:nvGrpSpPr>
          <p:grpSpPr bwMode="auto">
            <a:xfrm rot="-4423226">
              <a:off x="2130" y="1592"/>
              <a:ext cx="407" cy="297"/>
              <a:chOff x="1043" y="2596"/>
              <a:chExt cx="142" cy="99"/>
            </a:xfrm>
          </p:grpSpPr>
          <p:sp>
            <p:nvSpPr>
              <p:cNvPr id="120" name="Freeform 6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63 w 63"/>
                  <a:gd name="T1" fmla="*/ 14 h 14"/>
                  <a:gd name="T2" fmla="*/ 55 w 63"/>
                  <a:gd name="T3" fmla="*/ 14 h 14"/>
                  <a:gd name="T4" fmla="*/ 48 w 63"/>
                  <a:gd name="T5" fmla="*/ 14 h 14"/>
                  <a:gd name="T6" fmla="*/ 40 w 63"/>
                  <a:gd name="T7" fmla="*/ 14 h 14"/>
                  <a:gd name="T8" fmla="*/ 31 w 63"/>
                  <a:gd name="T9" fmla="*/ 11 h 14"/>
                  <a:gd name="T10" fmla="*/ 23 w 63"/>
                  <a:gd name="T11" fmla="*/ 10 h 14"/>
                  <a:gd name="T12" fmla="*/ 16 w 63"/>
                  <a:gd name="T13" fmla="*/ 8 h 14"/>
                  <a:gd name="T14" fmla="*/ 8 w 63"/>
                  <a:gd name="T15" fmla="*/ 4 h 14"/>
                  <a:gd name="T16" fmla="*/ 0 w 63"/>
                  <a:gd name="T17" fmla="*/ 0 h 14"/>
                  <a:gd name="T18" fmla="*/ 8 w 63"/>
                  <a:gd name="T19" fmla="*/ 3 h 14"/>
                  <a:gd name="T20" fmla="*/ 15 w 63"/>
                  <a:gd name="T21" fmla="*/ 6 h 14"/>
                  <a:gd name="T22" fmla="*/ 23 w 63"/>
                  <a:gd name="T23" fmla="*/ 8 h 14"/>
                  <a:gd name="T24" fmla="*/ 30 w 63"/>
                  <a:gd name="T25" fmla="*/ 10 h 14"/>
                  <a:gd name="T26" fmla="*/ 39 w 63"/>
                  <a:gd name="T27" fmla="*/ 11 h 14"/>
                  <a:gd name="T28" fmla="*/ 47 w 63"/>
                  <a:gd name="T29" fmla="*/ 12 h 14"/>
                  <a:gd name="T30" fmla="*/ 55 w 63"/>
                  <a:gd name="T31" fmla="*/ 14 h 14"/>
                  <a:gd name="T32" fmla="*/ 63 w 63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7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129 w 129"/>
                  <a:gd name="T1" fmla="*/ 28 h 38"/>
                  <a:gd name="T2" fmla="*/ 116 w 129"/>
                  <a:gd name="T3" fmla="*/ 33 h 38"/>
                  <a:gd name="T4" fmla="*/ 102 w 129"/>
                  <a:gd name="T5" fmla="*/ 36 h 38"/>
                  <a:gd name="T6" fmla="*/ 89 w 129"/>
                  <a:gd name="T7" fmla="*/ 38 h 38"/>
                  <a:gd name="T8" fmla="*/ 75 w 129"/>
                  <a:gd name="T9" fmla="*/ 38 h 38"/>
                  <a:gd name="T10" fmla="*/ 60 w 129"/>
                  <a:gd name="T11" fmla="*/ 35 h 38"/>
                  <a:gd name="T12" fmla="*/ 47 w 129"/>
                  <a:gd name="T13" fmla="*/ 32 h 38"/>
                  <a:gd name="T14" fmla="*/ 33 w 129"/>
                  <a:gd name="T15" fmla="*/ 26 h 38"/>
                  <a:gd name="T16" fmla="*/ 20 w 129"/>
                  <a:gd name="T17" fmla="*/ 18 h 38"/>
                  <a:gd name="T18" fmla="*/ 18 w 129"/>
                  <a:gd name="T19" fmla="*/ 16 h 38"/>
                  <a:gd name="T20" fmla="*/ 15 w 129"/>
                  <a:gd name="T21" fmla="*/ 14 h 38"/>
                  <a:gd name="T22" fmla="*/ 12 w 129"/>
                  <a:gd name="T23" fmla="*/ 11 h 38"/>
                  <a:gd name="T24" fmla="*/ 10 w 129"/>
                  <a:gd name="T25" fmla="*/ 10 h 38"/>
                  <a:gd name="T26" fmla="*/ 7 w 129"/>
                  <a:gd name="T27" fmla="*/ 8 h 38"/>
                  <a:gd name="T28" fmla="*/ 5 w 129"/>
                  <a:gd name="T29" fmla="*/ 5 h 38"/>
                  <a:gd name="T30" fmla="*/ 2 w 129"/>
                  <a:gd name="T31" fmla="*/ 3 h 38"/>
                  <a:gd name="T32" fmla="*/ 0 w 129"/>
                  <a:gd name="T33" fmla="*/ 0 h 38"/>
                  <a:gd name="T34" fmla="*/ 10 w 129"/>
                  <a:gd name="T35" fmla="*/ 8 h 38"/>
                  <a:gd name="T36" fmla="*/ 21 w 129"/>
                  <a:gd name="T37" fmla="*/ 14 h 38"/>
                  <a:gd name="T38" fmla="*/ 32 w 129"/>
                  <a:gd name="T39" fmla="*/ 20 h 38"/>
                  <a:gd name="T40" fmla="*/ 44 w 129"/>
                  <a:gd name="T41" fmla="*/ 23 h 38"/>
                  <a:gd name="T42" fmla="*/ 56 w 129"/>
                  <a:gd name="T43" fmla="*/ 27 h 38"/>
                  <a:gd name="T44" fmla="*/ 69 w 129"/>
                  <a:gd name="T45" fmla="*/ 30 h 38"/>
                  <a:gd name="T46" fmla="*/ 81 w 129"/>
                  <a:gd name="T47" fmla="*/ 32 h 38"/>
                  <a:gd name="T48" fmla="*/ 94 w 129"/>
                  <a:gd name="T49" fmla="*/ 33 h 38"/>
                  <a:gd name="T50" fmla="*/ 99 w 129"/>
                  <a:gd name="T51" fmla="*/ 32 h 38"/>
                  <a:gd name="T52" fmla="*/ 103 w 129"/>
                  <a:gd name="T53" fmla="*/ 32 h 38"/>
                  <a:gd name="T54" fmla="*/ 107 w 129"/>
                  <a:gd name="T55" fmla="*/ 32 h 38"/>
                  <a:gd name="T56" fmla="*/ 112 w 129"/>
                  <a:gd name="T57" fmla="*/ 32 h 38"/>
                  <a:gd name="T58" fmla="*/ 116 w 129"/>
                  <a:gd name="T59" fmla="*/ 30 h 38"/>
                  <a:gd name="T60" fmla="*/ 120 w 129"/>
                  <a:gd name="T61" fmla="*/ 30 h 38"/>
                  <a:gd name="T62" fmla="*/ 124 w 129"/>
                  <a:gd name="T63" fmla="*/ 29 h 38"/>
                  <a:gd name="T64" fmla="*/ 129 w 129"/>
                  <a:gd name="T65" fmla="*/ 2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8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47 w 166"/>
                  <a:gd name="T1" fmla="*/ 45 h 59"/>
                  <a:gd name="T2" fmla="*/ 54 w 166"/>
                  <a:gd name="T3" fmla="*/ 48 h 59"/>
                  <a:gd name="T4" fmla="*/ 61 w 166"/>
                  <a:gd name="T5" fmla="*/ 51 h 59"/>
                  <a:gd name="T6" fmla="*/ 69 w 166"/>
                  <a:gd name="T7" fmla="*/ 53 h 59"/>
                  <a:gd name="T8" fmla="*/ 76 w 166"/>
                  <a:gd name="T9" fmla="*/ 55 h 59"/>
                  <a:gd name="T10" fmla="*/ 85 w 166"/>
                  <a:gd name="T11" fmla="*/ 56 h 59"/>
                  <a:gd name="T12" fmla="*/ 93 w 166"/>
                  <a:gd name="T13" fmla="*/ 57 h 59"/>
                  <a:gd name="T14" fmla="*/ 101 w 166"/>
                  <a:gd name="T15" fmla="*/ 59 h 59"/>
                  <a:gd name="T16" fmla="*/ 109 w 166"/>
                  <a:gd name="T17" fmla="*/ 59 h 59"/>
                  <a:gd name="T18" fmla="*/ 117 w 166"/>
                  <a:gd name="T19" fmla="*/ 57 h 59"/>
                  <a:gd name="T20" fmla="*/ 124 w 166"/>
                  <a:gd name="T21" fmla="*/ 56 h 59"/>
                  <a:gd name="T22" fmla="*/ 131 w 166"/>
                  <a:gd name="T23" fmla="*/ 54 h 59"/>
                  <a:gd name="T24" fmla="*/ 139 w 166"/>
                  <a:gd name="T25" fmla="*/ 51 h 59"/>
                  <a:gd name="T26" fmla="*/ 146 w 166"/>
                  <a:gd name="T27" fmla="*/ 49 h 59"/>
                  <a:gd name="T28" fmla="*/ 153 w 166"/>
                  <a:gd name="T29" fmla="*/ 45 h 59"/>
                  <a:gd name="T30" fmla="*/ 159 w 166"/>
                  <a:gd name="T31" fmla="*/ 41 h 59"/>
                  <a:gd name="T32" fmla="*/ 166 w 166"/>
                  <a:gd name="T33" fmla="*/ 37 h 59"/>
                  <a:gd name="T34" fmla="*/ 159 w 166"/>
                  <a:gd name="T35" fmla="*/ 39 h 59"/>
                  <a:gd name="T36" fmla="*/ 152 w 166"/>
                  <a:gd name="T37" fmla="*/ 42 h 59"/>
                  <a:gd name="T38" fmla="*/ 146 w 166"/>
                  <a:gd name="T39" fmla="*/ 43 h 59"/>
                  <a:gd name="T40" fmla="*/ 139 w 166"/>
                  <a:gd name="T41" fmla="*/ 45 h 59"/>
                  <a:gd name="T42" fmla="*/ 132 w 166"/>
                  <a:gd name="T43" fmla="*/ 47 h 59"/>
                  <a:gd name="T44" fmla="*/ 125 w 166"/>
                  <a:gd name="T45" fmla="*/ 47 h 59"/>
                  <a:gd name="T46" fmla="*/ 117 w 166"/>
                  <a:gd name="T47" fmla="*/ 48 h 59"/>
                  <a:gd name="T48" fmla="*/ 110 w 166"/>
                  <a:gd name="T49" fmla="*/ 48 h 59"/>
                  <a:gd name="T50" fmla="*/ 95 w 166"/>
                  <a:gd name="T51" fmla="*/ 47 h 59"/>
                  <a:gd name="T52" fmla="*/ 79 w 166"/>
                  <a:gd name="T53" fmla="*/ 44 h 59"/>
                  <a:gd name="T54" fmla="*/ 64 w 166"/>
                  <a:gd name="T55" fmla="*/ 41 h 59"/>
                  <a:gd name="T56" fmla="*/ 50 w 166"/>
                  <a:gd name="T57" fmla="*/ 36 h 59"/>
                  <a:gd name="T58" fmla="*/ 36 w 166"/>
                  <a:gd name="T59" fmla="*/ 29 h 59"/>
                  <a:gd name="T60" fmla="*/ 24 w 166"/>
                  <a:gd name="T61" fmla="*/ 20 h 59"/>
                  <a:gd name="T62" fmla="*/ 11 w 166"/>
                  <a:gd name="T63" fmla="*/ 11 h 59"/>
                  <a:gd name="T64" fmla="*/ 0 w 166"/>
                  <a:gd name="T65" fmla="*/ 0 h 59"/>
                  <a:gd name="T66" fmla="*/ 4 w 166"/>
                  <a:gd name="T67" fmla="*/ 6 h 59"/>
                  <a:gd name="T68" fmla="*/ 8 w 166"/>
                  <a:gd name="T69" fmla="*/ 12 h 59"/>
                  <a:gd name="T70" fmla="*/ 12 w 166"/>
                  <a:gd name="T71" fmla="*/ 17 h 59"/>
                  <a:gd name="T72" fmla="*/ 16 w 166"/>
                  <a:gd name="T73" fmla="*/ 21 h 59"/>
                  <a:gd name="T74" fmla="*/ 21 w 166"/>
                  <a:gd name="T75" fmla="*/ 26 h 59"/>
                  <a:gd name="T76" fmla="*/ 26 w 166"/>
                  <a:gd name="T77" fmla="*/ 31 h 59"/>
                  <a:gd name="T78" fmla="*/ 31 w 166"/>
                  <a:gd name="T79" fmla="*/ 35 h 59"/>
                  <a:gd name="T80" fmla="*/ 36 w 166"/>
                  <a:gd name="T81" fmla="*/ 39 h 59"/>
                  <a:gd name="T82" fmla="*/ 38 w 166"/>
                  <a:gd name="T83" fmla="*/ 39 h 59"/>
                  <a:gd name="T84" fmla="*/ 39 w 166"/>
                  <a:gd name="T85" fmla="*/ 41 h 59"/>
                  <a:gd name="T86" fmla="*/ 40 w 166"/>
                  <a:gd name="T87" fmla="*/ 42 h 59"/>
                  <a:gd name="T88" fmla="*/ 41 w 166"/>
                  <a:gd name="T89" fmla="*/ 42 h 59"/>
                  <a:gd name="T90" fmla="*/ 43 w 166"/>
                  <a:gd name="T91" fmla="*/ 43 h 59"/>
                  <a:gd name="T92" fmla="*/ 44 w 166"/>
                  <a:gd name="T93" fmla="*/ 44 h 59"/>
                  <a:gd name="T94" fmla="*/ 45 w 166"/>
                  <a:gd name="T95" fmla="*/ 44 h 59"/>
                  <a:gd name="T96" fmla="*/ 47 w 166"/>
                  <a:gd name="T97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9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26 w 191"/>
                  <a:gd name="T1" fmla="*/ 39 h 72"/>
                  <a:gd name="T2" fmla="*/ 36 w 191"/>
                  <a:gd name="T3" fmla="*/ 47 h 72"/>
                  <a:gd name="T4" fmla="*/ 47 w 191"/>
                  <a:gd name="T5" fmla="*/ 53 h 72"/>
                  <a:gd name="T6" fmla="*/ 58 w 191"/>
                  <a:gd name="T7" fmla="*/ 59 h 72"/>
                  <a:gd name="T8" fmla="*/ 70 w 191"/>
                  <a:gd name="T9" fmla="*/ 62 h 72"/>
                  <a:gd name="T10" fmla="*/ 82 w 191"/>
                  <a:gd name="T11" fmla="*/ 66 h 72"/>
                  <a:gd name="T12" fmla="*/ 95 w 191"/>
                  <a:gd name="T13" fmla="*/ 69 h 72"/>
                  <a:gd name="T14" fmla="*/ 107 w 191"/>
                  <a:gd name="T15" fmla="*/ 71 h 72"/>
                  <a:gd name="T16" fmla="*/ 120 w 191"/>
                  <a:gd name="T17" fmla="*/ 72 h 72"/>
                  <a:gd name="T18" fmla="*/ 125 w 191"/>
                  <a:gd name="T19" fmla="*/ 71 h 72"/>
                  <a:gd name="T20" fmla="*/ 129 w 191"/>
                  <a:gd name="T21" fmla="*/ 71 h 72"/>
                  <a:gd name="T22" fmla="*/ 133 w 191"/>
                  <a:gd name="T23" fmla="*/ 71 h 72"/>
                  <a:gd name="T24" fmla="*/ 138 w 191"/>
                  <a:gd name="T25" fmla="*/ 71 h 72"/>
                  <a:gd name="T26" fmla="*/ 142 w 191"/>
                  <a:gd name="T27" fmla="*/ 69 h 72"/>
                  <a:gd name="T28" fmla="*/ 146 w 191"/>
                  <a:gd name="T29" fmla="*/ 69 h 72"/>
                  <a:gd name="T30" fmla="*/ 150 w 191"/>
                  <a:gd name="T31" fmla="*/ 68 h 72"/>
                  <a:gd name="T32" fmla="*/ 155 w 191"/>
                  <a:gd name="T33" fmla="*/ 67 h 72"/>
                  <a:gd name="T34" fmla="*/ 160 w 191"/>
                  <a:gd name="T35" fmla="*/ 65 h 72"/>
                  <a:gd name="T36" fmla="*/ 164 w 191"/>
                  <a:gd name="T37" fmla="*/ 62 h 72"/>
                  <a:gd name="T38" fmla="*/ 169 w 191"/>
                  <a:gd name="T39" fmla="*/ 60 h 72"/>
                  <a:gd name="T40" fmla="*/ 174 w 191"/>
                  <a:gd name="T41" fmla="*/ 56 h 72"/>
                  <a:gd name="T42" fmla="*/ 178 w 191"/>
                  <a:gd name="T43" fmla="*/ 53 h 72"/>
                  <a:gd name="T44" fmla="*/ 183 w 191"/>
                  <a:gd name="T45" fmla="*/ 49 h 72"/>
                  <a:gd name="T46" fmla="*/ 187 w 191"/>
                  <a:gd name="T47" fmla="*/ 45 h 72"/>
                  <a:gd name="T48" fmla="*/ 191 w 191"/>
                  <a:gd name="T49" fmla="*/ 42 h 72"/>
                  <a:gd name="T50" fmla="*/ 183 w 191"/>
                  <a:gd name="T51" fmla="*/ 45 h 72"/>
                  <a:gd name="T52" fmla="*/ 175 w 191"/>
                  <a:gd name="T53" fmla="*/ 49 h 72"/>
                  <a:gd name="T54" fmla="*/ 166 w 191"/>
                  <a:gd name="T55" fmla="*/ 53 h 72"/>
                  <a:gd name="T56" fmla="*/ 157 w 191"/>
                  <a:gd name="T57" fmla="*/ 55 h 72"/>
                  <a:gd name="T58" fmla="*/ 148 w 191"/>
                  <a:gd name="T59" fmla="*/ 57 h 72"/>
                  <a:gd name="T60" fmla="*/ 139 w 191"/>
                  <a:gd name="T61" fmla="*/ 59 h 72"/>
                  <a:gd name="T62" fmla="*/ 130 w 191"/>
                  <a:gd name="T63" fmla="*/ 60 h 72"/>
                  <a:gd name="T64" fmla="*/ 120 w 191"/>
                  <a:gd name="T65" fmla="*/ 60 h 72"/>
                  <a:gd name="T66" fmla="*/ 103 w 191"/>
                  <a:gd name="T67" fmla="*/ 60 h 72"/>
                  <a:gd name="T68" fmla="*/ 85 w 191"/>
                  <a:gd name="T69" fmla="*/ 56 h 72"/>
                  <a:gd name="T70" fmla="*/ 69 w 191"/>
                  <a:gd name="T71" fmla="*/ 51 h 72"/>
                  <a:gd name="T72" fmla="*/ 53 w 191"/>
                  <a:gd name="T73" fmla="*/ 44 h 72"/>
                  <a:gd name="T74" fmla="*/ 38 w 191"/>
                  <a:gd name="T75" fmla="*/ 36 h 72"/>
                  <a:gd name="T76" fmla="*/ 24 w 191"/>
                  <a:gd name="T77" fmla="*/ 25 h 72"/>
                  <a:gd name="T78" fmla="*/ 12 w 191"/>
                  <a:gd name="T79" fmla="*/ 13 h 72"/>
                  <a:gd name="T80" fmla="*/ 0 w 191"/>
                  <a:gd name="T81" fmla="*/ 0 h 72"/>
                  <a:gd name="T82" fmla="*/ 2 w 191"/>
                  <a:gd name="T83" fmla="*/ 5 h 72"/>
                  <a:gd name="T84" fmla="*/ 5 w 191"/>
                  <a:gd name="T85" fmla="*/ 11 h 72"/>
                  <a:gd name="T86" fmla="*/ 8 w 191"/>
                  <a:gd name="T87" fmla="*/ 15 h 72"/>
                  <a:gd name="T88" fmla="*/ 11 w 191"/>
                  <a:gd name="T89" fmla="*/ 20 h 72"/>
                  <a:gd name="T90" fmla="*/ 15 w 191"/>
                  <a:gd name="T91" fmla="*/ 25 h 72"/>
                  <a:gd name="T92" fmla="*/ 18 w 191"/>
                  <a:gd name="T93" fmla="*/ 30 h 72"/>
                  <a:gd name="T94" fmla="*/ 22 w 191"/>
                  <a:gd name="T95" fmla="*/ 35 h 72"/>
                  <a:gd name="T96" fmla="*/ 26 w 191"/>
                  <a:gd name="T97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0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17 w 210"/>
                  <a:gd name="T1" fmla="*/ 36 h 84"/>
                  <a:gd name="T2" fmla="*/ 28 w 210"/>
                  <a:gd name="T3" fmla="*/ 47 h 84"/>
                  <a:gd name="T4" fmla="*/ 41 w 210"/>
                  <a:gd name="T5" fmla="*/ 56 h 84"/>
                  <a:gd name="T6" fmla="*/ 53 w 210"/>
                  <a:gd name="T7" fmla="*/ 65 h 84"/>
                  <a:gd name="T8" fmla="*/ 67 w 210"/>
                  <a:gd name="T9" fmla="*/ 71 h 84"/>
                  <a:gd name="T10" fmla="*/ 81 w 210"/>
                  <a:gd name="T11" fmla="*/ 77 h 84"/>
                  <a:gd name="T12" fmla="*/ 96 w 210"/>
                  <a:gd name="T13" fmla="*/ 80 h 84"/>
                  <a:gd name="T14" fmla="*/ 112 w 210"/>
                  <a:gd name="T15" fmla="*/ 83 h 84"/>
                  <a:gd name="T16" fmla="*/ 127 w 210"/>
                  <a:gd name="T17" fmla="*/ 84 h 84"/>
                  <a:gd name="T18" fmla="*/ 134 w 210"/>
                  <a:gd name="T19" fmla="*/ 84 h 84"/>
                  <a:gd name="T20" fmla="*/ 142 w 210"/>
                  <a:gd name="T21" fmla="*/ 83 h 84"/>
                  <a:gd name="T22" fmla="*/ 149 w 210"/>
                  <a:gd name="T23" fmla="*/ 83 h 84"/>
                  <a:gd name="T24" fmla="*/ 156 w 210"/>
                  <a:gd name="T25" fmla="*/ 81 h 84"/>
                  <a:gd name="T26" fmla="*/ 163 w 210"/>
                  <a:gd name="T27" fmla="*/ 79 h 84"/>
                  <a:gd name="T28" fmla="*/ 170 w 210"/>
                  <a:gd name="T29" fmla="*/ 78 h 84"/>
                  <a:gd name="T30" fmla="*/ 176 w 210"/>
                  <a:gd name="T31" fmla="*/ 75 h 84"/>
                  <a:gd name="T32" fmla="*/ 183 w 210"/>
                  <a:gd name="T33" fmla="*/ 73 h 84"/>
                  <a:gd name="T34" fmla="*/ 187 w 210"/>
                  <a:gd name="T35" fmla="*/ 69 h 84"/>
                  <a:gd name="T36" fmla="*/ 190 w 210"/>
                  <a:gd name="T37" fmla="*/ 67 h 84"/>
                  <a:gd name="T38" fmla="*/ 194 w 210"/>
                  <a:gd name="T39" fmla="*/ 63 h 84"/>
                  <a:gd name="T40" fmla="*/ 197 w 210"/>
                  <a:gd name="T41" fmla="*/ 61 h 84"/>
                  <a:gd name="T42" fmla="*/ 200 w 210"/>
                  <a:gd name="T43" fmla="*/ 57 h 84"/>
                  <a:gd name="T44" fmla="*/ 204 w 210"/>
                  <a:gd name="T45" fmla="*/ 54 h 84"/>
                  <a:gd name="T46" fmla="*/ 207 w 210"/>
                  <a:gd name="T47" fmla="*/ 50 h 84"/>
                  <a:gd name="T48" fmla="*/ 210 w 210"/>
                  <a:gd name="T49" fmla="*/ 45 h 84"/>
                  <a:gd name="T50" fmla="*/ 201 w 210"/>
                  <a:gd name="T51" fmla="*/ 51 h 84"/>
                  <a:gd name="T52" fmla="*/ 191 w 210"/>
                  <a:gd name="T53" fmla="*/ 57 h 84"/>
                  <a:gd name="T54" fmla="*/ 181 w 210"/>
                  <a:gd name="T55" fmla="*/ 62 h 84"/>
                  <a:gd name="T56" fmla="*/ 171 w 210"/>
                  <a:gd name="T57" fmla="*/ 66 h 84"/>
                  <a:gd name="T58" fmla="*/ 160 w 210"/>
                  <a:gd name="T59" fmla="*/ 69 h 84"/>
                  <a:gd name="T60" fmla="*/ 149 w 210"/>
                  <a:gd name="T61" fmla="*/ 71 h 84"/>
                  <a:gd name="T62" fmla="*/ 138 w 210"/>
                  <a:gd name="T63" fmla="*/ 73 h 84"/>
                  <a:gd name="T64" fmla="*/ 127 w 210"/>
                  <a:gd name="T65" fmla="*/ 73 h 84"/>
                  <a:gd name="T66" fmla="*/ 118 w 210"/>
                  <a:gd name="T67" fmla="*/ 73 h 84"/>
                  <a:gd name="T68" fmla="*/ 108 w 210"/>
                  <a:gd name="T69" fmla="*/ 72 h 84"/>
                  <a:gd name="T70" fmla="*/ 99 w 210"/>
                  <a:gd name="T71" fmla="*/ 71 h 84"/>
                  <a:gd name="T72" fmla="*/ 89 w 210"/>
                  <a:gd name="T73" fmla="*/ 68 h 84"/>
                  <a:gd name="T74" fmla="*/ 80 w 210"/>
                  <a:gd name="T75" fmla="*/ 65 h 84"/>
                  <a:gd name="T76" fmla="*/ 71 w 210"/>
                  <a:gd name="T77" fmla="*/ 62 h 84"/>
                  <a:gd name="T78" fmla="*/ 63 w 210"/>
                  <a:gd name="T79" fmla="*/ 57 h 84"/>
                  <a:gd name="T80" fmla="*/ 55 w 210"/>
                  <a:gd name="T81" fmla="*/ 54 h 84"/>
                  <a:gd name="T82" fmla="*/ 39 w 210"/>
                  <a:gd name="T83" fmla="*/ 43 h 84"/>
                  <a:gd name="T84" fmla="*/ 25 w 210"/>
                  <a:gd name="T85" fmla="*/ 30 h 84"/>
                  <a:gd name="T86" fmla="*/ 12 w 210"/>
                  <a:gd name="T87" fmla="*/ 17 h 84"/>
                  <a:gd name="T88" fmla="*/ 0 w 210"/>
                  <a:gd name="T89" fmla="*/ 0 h 84"/>
                  <a:gd name="T90" fmla="*/ 1 w 210"/>
                  <a:gd name="T91" fmla="*/ 5 h 84"/>
                  <a:gd name="T92" fmla="*/ 3 w 210"/>
                  <a:gd name="T93" fmla="*/ 9 h 84"/>
                  <a:gd name="T94" fmla="*/ 5 w 210"/>
                  <a:gd name="T95" fmla="*/ 14 h 84"/>
                  <a:gd name="T96" fmla="*/ 7 w 210"/>
                  <a:gd name="T97" fmla="*/ 19 h 84"/>
                  <a:gd name="T98" fmla="*/ 9 w 210"/>
                  <a:gd name="T99" fmla="*/ 24 h 84"/>
                  <a:gd name="T100" fmla="*/ 12 w 210"/>
                  <a:gd name="T101" fmla="*/ 27 h 84"/>
                  <a:gd name="T102" fmla="*/ 14 w 210"/>
                  <a:gd name="T103" fmla="*/ 32 h 84"/>
                  <a:gd name="T104" fmla="*/ 17 w 210"/>
                  <a:gd name="T105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1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12 w 224"/>
                  <a:gd name="T1" fmla="*/ 35 h 95"/>
                  <a:gd name="T2" fmla="*/ 24 w 224"/>
                  <a:gd name="T3" fmla="*/ 48 h 95"/>
                  <a:gd name="T4" fmla="*/ 37 w 224"/>
                  <a:gd name="T5" fmla="*/ 60 h 95"/>
                  <a:gd name="T6" fmla="*/ 50 w 224"/>
                  <a:gd name="T7" fmla="*/ 71 h 95"/>
                  <a:gd name="T8" fmla="*/ 65 w 224"/>
                  <a:gd name="T9" fmla="*/ 79 h 95"/>
                  <a:gd name="T10" fmla="*/ 81 w 224"/>
                  <a:gd name="T11" fmla="*/ 86 h 95"/>
                  <a:gd name="T12" fmla="*/ 97 w 224"/>
                  <a:gd name="T13" fmla="*/ 91 h 95"/>
                  <a:gd name="T14" fmla="*/ 115 w 224"/>
                  <a:gd name="T15" fmla="*/ 95 h 95"/>
                  <a:gd name="T16" fmla="*/ 132 w 224"/>
                  <a:gd name="T17" fmla="*/ 95 h 95"/>
                  <a:gd name="T18" fmla="*/ 142 w 224"/>
                  <a:gd name="T19" fmla="*/ 95 h 95"/>
                  <a:gd name="T20" fmla="*/ 151 w 224"/>
                  <a:gd name="T21" fmla="*/ 94 h 95"/>
                  <a:gd name="T22" fmla="*/ 160 w 224"/>
                  <a:gd name="T23" fmla="*/ 92 h 95"/>
                  <a:gd name="T24" fmla="*/ 169 w 224"/>
                  <a:gd name="T25" fmla="*/ 90 h 95"/>
                  <a:gd name="T26" fmla="*/ 178 w 224"/>
                  <a:gd name="T27" fmla="*/ 88 h 95"/>
                  <a:gd name="T28" fmla="*/ 187 w 224"/>
                  <a:gd name="T29" fmla="*/ 84 h 95"/>
                  <a:gd name="T30" fmla="*/ 195 w 224"/>
                  <a:gd name="T31" fmla="*/ 80 h 95"/>
                  <a:gd name="T32" fmla="*/ 203 w 224"/>
                  <a:gd name="T33" fmla="*/ 77 h 95"/>
                  <a:gd name="T34" fmla="*/ 206 w 224"/>
                  <a:gd name="T35" fmla="*/ 73 h 95"/>
                  <a:gd name="T36" fmla="*/ 209 w 224"/>
                  <a:gd name="T37" fmla="*/ 70 h 95"/>
                  <a:gd name="T38" fmla="*/ 212 w 224"/>
                  <a:gd name="T39" fmla="*/ 67 h 95"/>
                  <a:gd name="T40" fmla="*/ 214 w 224"/>
                  <a:gd name="T41" fmla="*/ 64 h 95"/>
                  <a:gd name="T42" fmla="*/ 217 w 224"/>
                  <a:gd name="T43" fmla="*/ 60 h 95"/>
                  <a:gd name="T44" fmla="*/ 219 w 224"/>
                  <a:gd name="T45" fmla="*/ 56 h 95"/>
                  <a:gd name="T46" fmla="*/ 222 w 224"/>
                  <a:gd name="T47" fmla="*/ 53 h 95"/>
                  <a:gd name="T48" fmla="*/ 224 w 224"/>
                  <a:gd name="T49" fmla="*/ 49 h 95"/>
                  <a:gd name="T50" fmla="*/ 214 w 224"/>
                  <a:gd name="T51" fmla="*/ 56 h 95"/>
                  <a:gd name="T52" fmla="*/ 204 w 224"/>
                  <a:gd name="T53" fmla="*/ 64 h 95"/>
                  <a:gd name="T54" fmla="*/ 193 w 224"/>
                  <a:gd name="T55" fmla="*/ 70 h 95"/>
                  <a:gd name="T56" fmla="*/ 181 w 224"/>
                  <a:gd name="T57" fmla="*/ 76 h 95"/>
                  <a:gd name="T58" fmla="*/ 170 w 224"/>
                  <a:gd name="T59" fmla="*/ 79 h 95"/>
                  <a:gd name="T60" fmla="*/ 157 w 224"/>
                  <a:gd name="T61" fmla="*/ 82 h 95"/>
                  <a:gd name="T62" fmla="*/ 145 w 224"/>
                  <a:gd name="T63" fmla="*/ 84 h 95"/>
                  <a:gd name="T64" fmla="*/ 132 w 224"/>
                  <a:gd name="T65" fmla="*/ 84 h 95"/>
                  <a:gd name="T66" fmla="*/ 122 w 224"/>
                  <a:gd name="T67" fmla="*/ 84 h 95"/>
                  <a:gd name="T68" fmla="*/ 112 w 224"/>
                  <a:gd name="T69" fmla="*/ 83 h 95"/>
                  <a:gd name="T70" fmla="*/ 101 w 224"/>
                  <a:gd name="T71" fmla="*/ 82 h 95"/>
                  <a:gd name="T72" fmla="*/ 92 w 224"/>
                  <a:gd name="T73" fmla="*/ 78 h 95"/>
                  <a:gd name="T74" fmla="*/ 82 w 224"/>
                  <a:gd name="T75" fmla="*/ 76 h 95"/>
                  <a:gd name="T76" fmla="*/ 73 w 224"/>
                  <a:gd name="T77" fmla="*/ 71 h 95"/>
                  <a:gd name="T78" fmla="*/ 64 w 224"/>
                  <a:gd name="T79" fmla="*/ 67 h 95"/>
                  <a:gd name="T80" fmla="*/ 56 w 224"/>
                  <a:gd name="T81" fmla="*/ 61 h 95"/>
                  <a:gd name="T82" fmla="*/ 47 w 224"/>
                  <a:gd name="T83" fmla="*/ 55 h 95"/>
                  <a:gd name="T84" fmla="*/ 40 w 224"/>
                  <a:gd name="T85" fmla="*/ 49 h 95"/>
                  <a:gd name="T86" fmla="*/ 32 w 224"/>
                  <a:gd name="T87" fmla="*/ 42 h 95"/>
                  <a:gd name="T88" fmla="*/ 25 w 224"/>
                  <a:gd name="T89" fmla="*/ 35 h 95"/>
                  <a:gd name="T90" fmla="*/ 18 w 224"/>
                  <a:gd name="T91" fmla="*/ 28 h 95"/>
                  <a:gd name="T92" fmla="*/ 12 w 224"/>
                  <a:gd name="T93" fmla="*/ 19 h 95"/>
                  <a:gd name="T94" fmla="*/ 6 w 224"/>
                  <a:gd name="T95" fmla="*/ 10 h 95"/>
                  <a:gd name="T96" fmla="*/ 0 w 224"/>
                  <a:gd name="T97" fmla="*/ 0 h 95"/>
                  <a:gd name="T98" fmla="*/ 1 w 224"/>
                  <a:gd name="T99" fmla="*/ 5 h 95"/>
                  <a:gd name="T100" fmla="*/ 2 w 224"/>
                  <a:gd name="T101" fmla="*/ 10 h 95"/>
                  <a:gd name="T102" fmla="*/ 4 w 224"/>
                  <a:gd name="T103" fmla="*/ 13 h 95"/>
                  <a:gd name="T104" fmla="*/ 5 w 224"/>
                  <a:gd name="T105" fmla="*/ 18 h 95"/>
                  <a:gd name="T106" fmla="*/ 7 w 224"/>
                  <a:gd name="T107" fmla="*/ 23 h 95"/>
                  <a:gd name="T108" fmla="*/ 8 w 224"/>
                  <a:gd name="T109" fmla="*/ 26 h 95"/>
                  <a:gd name="T110" fmla="*/ 10 w 224"/>
                  <a:gd name="T111" fmla="*/ 30 h 95"/>
                  <a:gd name="T112" fmla="*/ 12 w 224"/>
                  <a:gd name="T113" fmla="*/ 3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2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20 w 235"/>
                  <a:gd name="T1" fmla="*/ 50 h 106"/>
                  <a:gd name="T2" fmla="*/ 47 w 235"/>
                  <a:gd name="T3" fmla="*/ 76 h 106"/>
                  <a:gd name="T4" fmla="*/ 71 w 235"/>
                  <a:gd name="T5" fmla="*/ 90 h 106"/>
                  <a:gd name="T6" fmla="*/ 88 w 235"/>
                  <a:gd name="T7" fmla="*/ 98 h 106"/>
                  <a:gd name="T8" fmla="*/ 107 w 235"/>
                  <a:gd name="T9" fmla="*/ 104 h 106"/>
                  <a:gd name="T10" fmla="*/ 126 w 235"/>
                  <a:gd name="T11" fmla="*/ 106 h 106"/>
                  <a:gd name="T12" fmla="*/ 146 w 235"/>
                  <a:gd name="T13" fmla="*/ 106 h 106"/>
                  <a:gd name="T14" fmla="*/ 168 w 235"/>
                  <a:gd name="T15" fmla="*/ 102 h 106"/>
                  <a:gd name="T16" fmla="*/ 189 w 235"/>
                  <a:gd name="T17" fmla="*/ 95 h 106"/>
                  <a:gd name="T18" fmla="*/ 209 w 235"/>
                  <a:gd name="T19" fmla="*/ 84 h 106"/>
                  <a:gd name="T20" fmla="*/ 220 w 235"/>
                  <a:gd name="T21" fmla="*/ 76 h 106"/>
                  <a:gd name="T22" fmla="*/ 224 w 235"/>
                  <a:gd name="T23" fmla="*/ 70 h 106"/>
                  <a:gd name="T24" fmla="*/ 228 w 235"/>
                  <a:gd name="T25" fmla="*/ 63 h 106"/>
                  <a:gd name="T26" fmla="*/ 233 w 235"/>
                  <a:gd name="T27" fmla="*/ 57 h 106"/>
                  <a:gd name="T28" fmla="*/ 235 w 235"/>
                  <a:gd name="T29" fmla="*/ 53 h 106"/>
                  <a:gd name="T30" fmla="*/ 235 w 235"/>
                  <a:gd name="T31" fmla="*/ 52 h 106"/>
                  <a:gd name="T32" fmla="*/ 235 w 235"/>
                  <a:gd name="T33" fmla="*/ 52 h 106"/>
                  <a:gd name="T34" fmla="*/ 235 w 235"/>
                  <a:gd name="T35" fmla="*/ 52 h 106"/>
                  <a:gd name="T36" fmla="*/ 224 w 235"/>
                  <a:gd name="T37" fmla="*/ 62 h 106"/>
                  <a:gd name="T38" fmla="*/ 201 w 235"/>
                  <a:gd name="T39" fmla="*/ 77 h 106"/>
                  <a:gd name="T40" fmla="*/ 176 w 235"/>
                  <a:gd name="T41" fmla="*/ 88 h 106"/>
                  <a:gd name="T42" fmla="*/ 149 w 235"/>
                  <a:gd name="T43" fmla="*/ 94 h 106"/>
                  <a:gd name="T44" fmla="*/ 124 w 235"/>
                  <a:gd name="T45" fmla="*/ 95 h 106"/>
                  <a:gd name="T46" fmla="*/ 103 w 235"/>
                  <a:gd name="T47" fmla="*/ 92 h 106"/>
                  <a:gd name="T48" fmla="*/ 83 w 235"/>
                  <a:gd name="T49" fmla="*/ 84 h 106"/>
                  <a:gd name="T50" fmla="*/ 64 w 235"/>
                  <a:gd name="T51" fmla="*/ 75 h 106"/>
                  <a:gd name="T52" fmla="*/ 47 w 235"/>
                  <a:gd name="T53" fmla="*/ 63 h 106"/>
                  <a:gd name="T54" fmla="*/ 31 w 235"/>
                  <a:gd name="T55" fmla="*/ 47 h 106"/>
                  <a:gd name="T56" fmla="*/ 17 w 235"/>
                  <a:gd name="T57" fmla="*/ 30 h 106"/>
                  <a:gd name="T58" fmla="*/ 6 w 235"/>
                  <a:gd name="T59" fmla="*/ 11 h 106"/>
                  <a:gd name="T60" fmla="*/ 1 w 235"/>
                  <a:gd name="T61" fmla="*/ 5 h 106"/>
                  <a:gd name="T62" fmla="*/ 2 w 235"/>
                  <a:gd name="T63" fmla="*/ 14 h 106"/>
                  <a:gd name="T64" fmla="*/ 4 w 235"/>
                  <a:gd name="T65" fmla="*/ 21 h 106"/>
                  <a:gd name="T66" fmla="*/ 7 w 235"/>
                  <a:gd name="T67" fmla="*/ 2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3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10 w 242"/>
                  <a:gd name="T1" fmla="*/ 40 h 114"/>
                  <a:gd name="T2" fmla="*/ 22 w 242"/>
                  <a:gd name="T3" fmla="*/ 58 h 114"/>
                  <a:gd name="T4" fmla="*/ 36 w 242"/>
                  <a:gd name="T5" fmla="*/ 72 h 114"/>
                  <a:gd name="T6" fmla="*/ 51 w 242"/>
                  <a:gd name="T7" fmla="*/ 85 h 114"/>
                  <a:gd name="T8" fmla="*/ 68 w 242"/>
                  <a:gd name="T9" fmla="*/ 97 h 114"/>
                  <a:gd name="T10" fmla="*/ 86 w 242"/>
                  <a:gd name="T11" fmla="*/ 106 h 114"/>
                  <a:gd name="T12" fmla="*/ 105 w 242"/>
                  <a:gd name="T13" fmla="*/ 112 h 114"/>
                  <a:gd name="T14" fmla="*/ 126 w 242"/>
                  <a:gd name="T15" fmla="*/ 114 h 114"/>
                  <a:gd name="T16" fmla="*/ 149 w 242"/>
                  <a:gd name="T17" fmla="*/ 114 h 114"/>
                  <a:gd name="T18" fmla="*/ 174 w 242"/>
                  <a:gd name="T19" fmla="*/ 109 h 114"/>
                  <a:gd name="T20" fmla="*/ 197 w 242"/>
                  <a:gd name="T21" fmla="*/ 100 h 114"/>
                  <a:gd name="T22" fmla="*/ 218 w 242"/>
                  <a:gd name="T23" fmla="*/ 86 h 114"/>
                  <a:gd name="T24" fmla="*/ 229 w 242"/>
                  <a:gd name="T25" fmla="*/ 78 h 114"/>
                  <a:gd name="T26" fmla="*/ 232 w 242"/>
                  <a:gd name="T27" fmla="*/ 74 h 114"/>
                  <a:gd name="T28" fmla="*/ 233 w 242"/>
                  <a:gd name="T29" fmla="*/ 72 h 114"/>
                  <a:gd name="T30" fmla="*/ 235 w 242"/>
                  <a:gd name="T31" fmla="*/ 68 h 114"/>
                  <a:gd name="T32" fmla="*/ 237 w 242"/>
                  <a:gd name="T33" fmla="*/ 65 h 114"/>
                  <a:gd name="T34" fmla="*/ 238 w 242"/>
                  <a:gd name="T35" fmla="*/ 61 h 114"/>
                  <a:gd name="T36" fmla="*/ 240 w 242"/>
                  <a:gd name="T37" fmla="*/ 58 h 114"/>
                  <a:gd name="T38" fmla="*/ 241 w 242"/>
                  <a:gd name="T39" fmla="*/ 54 h 114"/>
                  <a:gd name="T40" fmla="*/ 230 w 242"/>
                  <a:gd name="T41" fmla="*/ 64 h 114"/>
                  <a:gd name="T42" fmla="*/ 207 w 242"/>
                  <a:gd name="T43" fmla="*/ 83 h 114"/>
                  <a:gd name="T44" fmla="*/ 180 w 242"/>
                  <a:gd name="T45" fmla="*/ 96 h 114"/>
                  <a:gd name="T46" fmla="*/ 151 w 242"/>
                  <a:gd name="T47" fmla="*/ 103 h 114"/>
                  <a:gd name="T48" fmla="*/ 125 w 242"/>
                  <a:gd name="T49" fmla="*/ 103 h 114"/>
                  <a:gd name="T50" fmla="*/ 102 w 242"/>
                  <a:gd name="T51" fmla="*/ 100 h 114"/>
                  <a:gd name="T52" fmla="*/ 82 w 242"/>
                  <a:gd name="T53" fmla="*/ 92 h 114"/>
                  <a:gd name="T54" fmla="*/ 63 w 242"/>
                  <a:gd name="T55" fmla="*/ 82 h 114"/>
                  <a:gd name="T56" fmla="*/ 45 w 242"/>
                  <a:gd name="T57" fmla="*/ 67 h 114"/>
                  <a:gd name="T58" fmla="*/ 30 w 242"/>
                  <a:gd name="T59" fmla="*/ 52 h 114"/>
                  <a:gd name="T60" fmla="*/ 16 w 242"/>
                  <a:gd name="T61" fmla="*/ 32 h 114"/>
                  <a:gd name="T62" fmla="*/ 5 w 242"/>
                  <a:gd name="T63" fmla="*/ 11 h 114"/>
                  <a:gd name="T64" fmla="*/ 0 w 242"/>
                  <a:gd name="T65" fmla="*/ 4 h 114"/>
                  <a:gd name="T66" fmla="*/ 1 w 242"/>
                  <a:gd name="T67" fmla="*/ 11 h 114"/>
                  <a:gd name="T68" fmla="*/ 2 w 242"/>
                  <a:gd name="T69" fmla="*/ 19 h 114"/>
                  <a:gd name="T70" fmla="*/ 3 w 242"/>
                  <a:gd name="T71" fmla="*/ 2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7 w 246"/>
                  <a:gd name="T1" fmla="*/ 39 h 123"/>
                  <a:gd name="T2" fmla="*/ 18 w 246"/>
                  <a:gd name="T3" fmla="*/ 58 h 123"/>
                  <a:gd name="T4" fmla="*/ 32 w 246"/>
                  <a:gd name="T5" fmla="*/ 75 h 123"/>
                  <a:gd name="T6" fmla="*/ 48 w 246"/>
                  <a:gd name="T7" fmla="*/ 91 h 123"/>
                  <a:gd name="T8" fmla="*/ 65 w 246"/>
                  <a:gd name="T9" fmla="*/ 103 h 123"/>
                  <a:gd name="T10" fmla="*/ 84 w 246"/>
                  <a:gd name="T11" fmla="*/ 112 h 123"/>
                  <a:gd name="T12" fmla="*/ 104 w 246"/>
                  <a:gd name="T13" fmla="*/ 120 h 123"/>
                  <a:gd name="T14" fmla="*/ 125 w 246"/>
                  <a:gd name="T15" fmla="*/ 123 h 123"/>
                  <a:gd name="T16" fmla="*/ 150 w 246"/>
                  <a:gd name="T17" fmla="*/ 122 h 123"/>
                  <a:gd name="T18" fmla="*/ 177 w 246"/>
                  <a:gd name="T19" fmla="*/ 116 h 123"/>
                  <a:gd name="T20" fmla="*/ 202 w 246"/>
                  <a:gd name="T21" fmla="*/ 105 h 123"/>
                  <a:gd name="T22" fmla="*/ 225 w 246"/>
                  <a:gd name="T23" fmla="*/ 90 h 123"/>
                  <a:gd name="T24" fmla="*/ 238 w 246"/>
                  <a:gd name="T25" fmla="*/ 76 h 123"/>
                  <a:gd name="T26" fmla="*/ 241 w 246"/>
                  <a:gd name="T27" fmla="*/ 69 h 123"/>
                  <a:gd name="T28" fmla="*/ 243 w 246"/>
                  <a:gd name="T29" fmla="*/ 62 h 123"/>
                  <a:gd name="T30" fmla="*/ 245 w 246"/>
                  <a:gd name="T31" fmla="*/ 56 h 123"/>
                  <a:gd name="T32" fmla="*/ 236 w 246"/>
                  <a:gd name="T33" fmla="*/ 66 h 123"/>
                  <a:gd name="T34" fmla="*/ 211 w 246"/>
                  <a:gd name="T35" fmla="*/ 87 h 123"/>
                  <a:gd name="T36" fmla="*/ 183 w 246"/>
                  <a:gd name="T37" fmla="*/ 103 h 123"/>
                  <a:gd name="T38" fmla="*/ 152 w 246"/>
                  <a:gd name="T39" fmla="*/ 111 h 123"/>
                  <a:gd name="T40" fmla="*/ 125 w 246"/>
                  <a:gd name="T41" fmla="*/ 112 h 123"/>
                  <a:gd name="T42" fmla="*/ 101 w 246"/>
                  <a:gd name="T43" fmla="*/ 108 h 123"/>
                  <a:gd name="T44" fmla="*/ 80 w 246"/>
                  <a:gd name="T45" fmla="*/ 99 h 123"/>
                  <a:gd name="T46" fmla="*/ 61 w 246"/>
                  <a:gd name="T47" fmla="*/ 87 h 123"/>
                  <a:gd name="T48" fmla="*/ 43 w 246"/>
                  <a:gd name="T49" fmla="*/ 73 h 123"/>
                  <a:gd name="T50" fmla="*/ 28 w 246"/>
                  <a:gd name="T51" fmla="*/ 55 h 123"/>
                  <a:gd name="T52" fmla="*/ 15 w 246"/>
                  <a:gd name="T53" fmla="*/ 34 h 123"/>
                  <a:gd name="T54" fmla="*/ 4 w 246"/>
                  <a:gd name="T55" fmla="*/ 12 h 123"/>
                  <a:gd name="T56" fmla="*/ 0 w 246"/>
                  <a:gd name="T57" fmla="*/ 3 h 123"/>
                  <a:gd name="T58" fmla="*/ 0 w 246"/>
                  <a:gd name="T59" fmla="*/ 11 h 123"/>
                  <a:gd name="T60" fmla="*/ 0 w 246"/>
                  <a:gd name="T61" fmla="*/ 18 h 123"/>
                  <a:gd name="T62" fmla="*/ 1 w 246"/>
                  <a:gd name="T63" fmla="*/ 2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5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5 w 249"/>
                  <a:gd name="T1" fmla="*/ 40 h 132"/>
                  <a:gd name="T2" fmla="*/ 16 w 249"/>
                  <a:gd name="T3" fmla="*/ 61 h 132"/>
                  <a:gd name="T4" fmla="*/ 30 w 249"/>
                  <a:gd name="T5" fmla="*/ 79 h 132"/>
                  <a:gd name="T6" fmla="*/ 45 w 249"/>
                  <a:gd name="T7" fmla="*/ 96 h 132"/>
                  <a:gd name="T8" fmla="*/ 63 w 249"/>
                  <a:gd name="T9" fmla="*/ 111 h 132"/>
                  <a:gd name="T10" fmla="*/ 82 w 249"/>
                  <a:gd name="T11" fmla="*/ 121 h 132"/>
                  <a:gd name="T12" fmla="*/ 102 w 249"/>
                  <a:gd name="T13" fmla="*/ 129 h 132"/>
                  <a:gd name="T14" fmla="*/ 125 w 249"/>
                  <a:gd name="T15" fmla="*/ 132 h 132"/>
                  <a:gd name="T16" fmla="*/ 151 w 249"/>
                  <a:gd name="T17" fmla="*/ 132 h 132"/>
                  <a:gd name="T18" fmla="*/ 180 w 249"/>
                  <a:gd name="T19" fmla="*/ 125 h 132"/>
                  <a:gd name="T20" fmla="*/ 207 w 249"/>
                  <a:gd name="T21" fmla="*/ 112 h 132"/>
                  <a:gd name="T22" fmla="*/ 230 w 249"/>
                  <a:gd name="T23" fmla="*/ 93 h 132"/>
                  <a:gd name="T24" fmla="*/ 243 w 249"/>
                  <a:gd name="T25" fmla="*/ 77 h 132"/>
                  <a:gd name="T26" fmla="*/ 245 w 249"/>
                  <a:gd name="T27" fmla="*/ 71 h 132"/>
                  <a:gd name="T28" fmla="*/ 247 w 249"/>
                  <a:gd name="T29" fmla="*/ 64 h 132"/>
                  <a:gd name="T30" fmla="*/ 249 w 249"/>
                  <a:gd name="T31" fmla="*/ 58 h 132"/>
                  <a:gd name="T32" fmla="*/ 239 w 249"/>
                  <a:gd name="T33" fmla="*/ 69 h 132"/>
                  <a:gd name="T34" fmla="*/ 214 w 249"/>
                  <a:gd name="T35" fmla="*/ 94 h 132"/>
                  <a:gd name="T36" fmla="*/ 185 w 249"/>
                  <a:gd name="T37" fmla="*/ 112 h 132"/>
                  <a:gd name="T38" fmla="*/ 161 w 249"/>
                  <a:gd name="T39" fmla="*/ 119 h 132"/>
                  <a:gd name="T40" fmla="*/ 145 w 249"/>
                  <a:gd name="T41" fmla="*/ 121 h 132"/>
                  <a:gd name="T42" fmla="*/ 124 w 249"/>
                  <a:gd name="T43" fmla="*/ 121 h 132"/>
                  <a:gd name="T44" fmla="*/ 100 w 249"/>
                  <a:gd name="T45" fmla="*/ 117 h 132"/>
                  <a:gd name="T46" fmla="*/ 79 w 249"/>
                  <a:gd name="T47" fmla="*/ 108 h 132"/>
                  <a:gd name="T48" fmla="*/ 59 w 249"/>
                  <a:gd name="T49" fmla="*/ 95 h 132"/>
                  <a:gd name="T50" fmla="*/ 42 w 249"/>
                  <a:gd name="T51" fmla="*/ 79 h 132"/>
                  <a:gd name="T52" fmla="*/ 27 w 249"/>
                  <a:gd name="T53" fmla="*/ 60 h 132"/>
                  <a:gd name="T54" fmla="*/ 14 w 249"/>
                  <a:gd name="T55" fmla="*/ 37 h 132"/>
                  <a:gd name="T56" fmla="*/ 5 w 249"/>
                  <a:gd name="T57" fmla="*/ 14 h 132"/>
                  <a:gd name="T58" fmla="*/ 1 w 249"/>
                  <a:gd name="T59" fmla="*/ 4 h 132"/>
                  <a:gd name="T60" fmla="*/ 0 w 249"/>
                  <a:gd name="T61" fmla="*/ 11 h 132"/>
                  <a:gd name="T62" fmla="*/ 0 w 249"/>
                  <a:gd name="T63" fmla="*/ 18 h 132"/>
                  <a:gd name="T64" fmla="*/ 0 w 249"/>
                  <a:gd name="T65" fmla="*/ 2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6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4 w 251"/>
                  <a:gd name="T1" fmla="*/ 40 h 140"/>
                  <a:gd name="T2" fmla="*/ 15 w 251"/>
                  <a:gd name="T3" fmla="*/ 62 h 140"/>
                  <a:gd name="T4" fmla="*/ 28 w 251"/>
                  <a:gd name="T5" fmla="*/ 83 h 140"/>
                  <a:gd name="T6" fmla="*/ 43 w 251"/>
                  <a:gd name="T7" fmla="*/ 101 h 140"/>
                  <a:gd name="T8" fmla="*/ 61 w 251"/>
                  <a:gd name="T9" fmla="*/ 115 h 140"/>
                  <a:gd name="T10" fmla="*/ 80 w 251"/>
                  <a:gd name="T11" fmla="*/ 127 h 140"/>
                  <a:gd name="T12" fmla="*/ 101 w 251"/>
                  <a:gd name="T13" fmla="*/ 136 h 140"/>
                  <a:gd name="T14" fmla="*/ 125 w 251"/>
                  <a:gd name="T15" fmla="*/ 140 h 140"/>
                  <a:gd name="T16" fmla="*/ 152 w 251"/>
                  <a:gd name="T17" fmla="*/ 139 h 140"/>
                  <a:gd name="T18" fmla="*/ 183 w 251"/>
                  <a:gd name="T19" fmla="*/ 131 h 140"/>
                  <a:gd name="T20" fmla="*/ 211 w 251"/>
                  <a:gd name="T21" fmla="*/ 115 h 140"/>
                  <a:gd name="T22" fmla="*/ 236 w 251"/>
                  <a:gd name="T23" fmla="*/ 94 h 140"/>
                  <a:gd name="T24" fmla="*/ 247 w 251"/>
                  <a:gd name="T25" fmla="*/ 77 h 140"/>
                  <a:gd name="T26" fmla="*/ 249 w 251"/>
                  <a:gd name="T27" fmla="*/ 71 h 140"/>
                  <a:gd name="T28" fmla="*/ 250 w 251"/>
                  <a:gd name="T29" fmla="*/ 64 h 140"/>
                  <a:gd name="T30" fmla="*/ 251 w 251"/>
                  <a:gd name="T31" fmla="*/ 58 h 140"/>
                  <a:gd name="T32" fmla="*/ 247 w 251"/>
                  <a:gd name="T33" fmla="*/ 62 h 140"/>
                  <a:gd name="T34" fmla="*/ 236 w 251"/>
                  <a:gd name="T35" fmla="*/ 78 h 140"/>
                  <a:gd name="T36" fmla="*/ 223 w 251"/>
                  <a:gd name="T37" fmla="*/ 91 h 140"/>
                  <a:gd name="T38" fmla="*/ 209 w 251"/>
                  <a:gd name="T39" fmla="*/ 103 h 140"/>
                  <a:gd name="T40" fmla="*/ 195 w 251"/>
                  <a:gd name="T41" fmla="*/ 114 h 140"/>
                  <a:gd name="T42" fmla="*/ 179 w 251"/>
                  <a:gd name="T43" fmla="*/ 121 h 140"/>
                  <a:gd name="T44" fmla="*/ 162 w 251"/>
                  <a:gd name="T45" fmla="*/ 126 h 140"/>
                  <a:gd name="T46" fmla="*/ 145 w 251"/>
                  <a:gd name="T47" fmla="*/ 130 h 140"/>
                  <a:gd name="T48" fmla="*/ 124 w 251"/>
                  <a:gd name="T49" fmla="*/ 128 h 140"/>
                  <a:gd name="T50" fmla="*/ 100 w 251"/>
                  <a:gd name="T51" fmla="*/ 124 h 140"/>
                  <a:gd name="T52" fmla="*/ 78 w 251"/>
                  <a:gd name="T53" fmla="*/ 114 h 140"/>
                  <a:gd name="T54" fmla="*/ 58 w 251"/>
                  <a:gd name="T55" fmla="*/ 101 h 140"/>
                  <a:gd name="T56" fmla="*/ 41 w 251"/>
                  <a:gd name="T57" fmla="*/ 84 h 140"/>
                  <a:gd name="T58" fmla="*/ 26 w 251"/>
                  <a:gd name="T59" fmla="*/ 62 h 140"/>
                  <a:gd name="T60" fmla="*/ 14 w 251"/>
                  <a:gd name="T61" fmla="*/ 40 h 140"/>
                  <a:gd name="T62" fmla="*/ 6 w 251"/>
                  <a:gd name="T63" fmla="*/ 15 h 140"/>
                  <a:gd name="T64" fmla="*/ 2 w 251"/>
                  <a:gd name="T65" fmla="*/ 4 h 140"/>
                  <a:gd name="T66" fmla="*/ 1 w 251"/>
                  <a:gd name="T67" fmla="*/ 11 h 140"/>
                  <a:gd name="T68" fmla="*/ 1 w 251"/>
                  <a:gd name="T69" fmla="*/ 17 h 140"/>
                  <a:gd name="T70" fmla="*/ 0 w 251"/>
                  <a:gd name="T71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7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4 w 251"/>
                  <a:gd name="T1" fmla="*/ 39 h 146"/>
                  <a:gd name="T2" fmla="*/ 13 w 251"/>
                  <a:gd name="T3" fmla="*/ 62 h 146"/>
                  <a:gd name="T4" fmla="*/ 26 w 251"/>
                  <a:gd name="T5" fmla="*/ 85 h 146"/>
                  <a:gd name="T6" fmla="*/ 41 w 251"/>
                  <a:gd name="T7" fmla="*/ 104 h 146"/>
                  <a:gd name="T8" fmla="*/ 58 w 251"/>
                  <a:gd name="T9" fmla="*/ 120 h 146"/>
                  <a:gd name="T10" fmla="*/ 78 w 251"/>
                  <a:gd name="T11" fmla="*/ 133 h 146"/>
                  <a:gd name="T12" fmla="*/ 99 w 251"/>
                  <a:gd name="T13" fmla="*/ 142 h 146"/>
                  <a:gd name="T14" fmla="*/ 123 w 251"/>
                  <a:gd name="T15" fmla="*/ 146 h 146"/>
                  <a:gd name="T16" fmla="*/ 144 w 251"/>
                  <a:gd name="T17" fmla="*/ 146 h 146"/>
                  <a:gd name="T18" fmla="*/ 160 w 251"/>
                  <a:gd name="T19" fmla="*/ 144 h 146"/>
                  <a:gd name="T20" fmla="*/ 184 w 251"/>
                  <a:gd name="T21" fmla="*/ 137 h 146"/>
                  <a:gd name="T22" fmla="*/ 213 w 251"/>
                  <a:gd name="T23" fmla="*/ 119 h 146"/>
                  <a:gd name="T24" fmla="*/ 238 w 251"/>
                  <a:gd name="T25" fmla="*/ 94 h 146"/>
                  <a:gd name="T26" fmla="*/ 249 w 251"/>
                  <a:gd name="T27" fmla="*/ 76 h 146"/>
                  <a:gd name="T28" fmla="*/ 250 w 251"/>
                  <a:gd name="T29" fmla="*/ 70 h 146"/>
                  <a:gd name="T30" fmla="*/ 251 w 251"/>
                  <a:gd name="T31" fmla="*/ 62 h 146"/>
                  <a:gd name="T32" fmla="*/ 251 w 251"/>
                  <a:gd name="T33" fmla="*/ 57 h 146"/>
                  <a:gd name="T34" fmla="*/ 247 w 251"/>
                  <a:gd name="T35" fmla="*/ 62 h 146"/>
                  <a:gd name="T36" fmla="*/ 237 w 251"/>
                  <a:gd name="T37" fmla="*/ 79 h 146"/>
                  <a:gd name="T38" fmla="*/ 224 w 251"/>
                  <a:gd name="T39" fmla="*/ 95 h 146"/>
                  <a:gd name="T40" fmla="*/ 210 w 251"/>
                  <a:gd name="T41" fmla="*/ 108 h 146"/>
                  <a:gd name="T42" fmla="*/ 196 w 251"/>
                  <a:gd name="T43" fmla="*/ 119 h 146"/>
                  <a:gd name="T44" fmla="*/ 179 w 251"/>
                  <a:gd name="T45" fmla="*/ 127 h 146"/>
                  <a:gd name="T46" fmla="*/ 162 w 251"/>
                  <a:gd name="T47" fmla="*/ 133 h 146"/>
                  <a:gd name="T48" fmla="*/ 144 w 251"/>
                  <a:gd name="T49" fmla="*/ 136 h 146"/>
                  <a:gd name="T50" fmla="*/ 123 w 251"/>
                  <a:gd name="T51" fmla="*/ 136 h 146"/>
                  <a:gd name="T52" fmla="*/ 98 w 251"/>
                  <a:gd name="T53" fmla="*/ 130 h 146"/>
                  <a:gd name="T54" fmla="*/ 76 w 251"/>
                  <a:gd name="T55" fmla="*/ 120 h 146"/>
                  <a:gd name="T56" fmla="*/ 57 w 251"/>
                  <a:gd name="T57" fmla="*/ 106 h 146"/>
                  <a:gd name="T58" fmla="*/ 39 w 251"/>
                  <a:gd name="T59" fmla="*/ 88 h 146"/>
                  <a:gd name="T60" fmla="*/ 25 w 251"/>
                  <a:gd name="T61" fmla="*/ 66 h 146"/>
                  <a:gd name="T62" fmla="*/ 14 w 251"/>
                  <a:gd name="T63" fmla="*/ 41 h 146"/>
                  <a:gd name="T64" fmla="*/ 7 w 251"/>
                  <a:gd name="T65" fmla="*/ 15 h 146"/>
                  <a:gd name="T66" fmla="*/ 4 w 251"/>
                  <a:gd name="T67" fmla="*/ 3 h 146"/>
                  <a:gd name="T68" fmla="*/ 3 w 251"/>
                  <a:gd name="T69" fmla="*/ 10 h 146"/>
                  <a:gd name="T70" fmla="*/ 1 w 251"/>
                  <a:gd name="T71" fmla="*/ 16 h 146"/>
                  <a:gd name="T72" fmla="*/ 0 w 251"/>
                  <a:gd name="T73" fmla="*/ 2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8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3 w 249"/>
                  <a:gd name="T1" fmla="*/ 39 h 154"/>
                  <a:gd name="T2" fmla="*/ 11 w 249"/>
                  <a:gd name="T3" fmla="*/ 64 h 154"/>
                  <a:gd name="T4" fmla="*/ 23 w 249"/>
                  <a:gd name="T5" fmla="*/ 86 h 154"/>
                  <a:gd name="T6" fmla="*/ 38 w 249"/>
                  <a:gd name="T7" fmla="*/ 108 h 154"/>
                  <a:gd name="T8" fmla="*/ 55 w 249"/>
                  <a:gd name="T9" fmla="*/ 125 h 154"/>
                  <a:gd name="T10" fmla="*/ 75 w 249"/>
                  <a:gd name="T11" fmla="*/ 138 h 154"/>
                  <a:gd name="T12" fmla="*/ 97 w 249"/>
                  <a:gd name="T13" fmla="*/ 148 h 154"/>
                  <a:gd name="T14" fmla="*/ 121 w 249"/>
                  <a:gd name="T15" fmla="*/ 152 h 154"/>
                  <a:gd name="T16" fmla="*/ 142 w 249"/>
                  <a:gd name="T17" fmla="*/ 154 h 154"/>
                  <a:gd name="T18" fmla="*/ 159 w 249"/>
                  <a:gd name="T19" fmla="*/ 150 h 154"/>
                  <a:gd name="T20" fmla="*/ 176 w 249"/>
                  <a:gd name="T21" fmla="*/ 145 h 154"/>
                  <a:gd name="T22" fmla="*/ 192 w 249"/>
                  <a:gd name="T23" fmla="*/ 138 h 154"/>
                  <a:gd name="T24" fmla="*/ 206 w 249"/>
                  <a:gd name="T25" fmla="*/ 127 h 154"/>
                  <a:gd name="T26" fmla="*/ 220 w 249"/>
                  <a:gd name="T27" fmla="*/ 115 h 154"/>
                  <a:gd name="T28" fmla="*/ 233 w 249"/>
                  <a:gd name="T29" fmla="*/ 102 h 154"/>
                  <a:gd name="T30" fmla="*/ 244 w 249"/>
                  <a:gd name="T31" fmla="*/ 86 h 154"/>
                  <a:gd name="T32" fmla="*/ 249 w 249"/>
                  <a:gd name="T33" fmla="*/ 74 h 154"/>
                  <a:gd name="T34" fmla="*/ 249 w 249"/>
                  <a:gd name="T35" fmla="*/ 69 h 154"/>
                  <a:gd name="T36" fmla="*/ 249 w 249"/>
                  <a:gd name="T37" fmla="*/ 63 h 154"/>
                  <a:gd name="T38" fmla="*/ 249 w 249"/>
                  <a:gd name="T39" fmla="*/ 57 h 154"/>
                  <a:gd name="T40" fmla="*/ 245 w 249"/>
                  <a:gd name="T41" fmla="*/ 63 h 154"/>
                  <a:gd name="T42" fmla="*/ 236 w 249"/>
                  <a:gd name="T43" fmla="*/ 80 h 154"/>
                  <a:gd name="T44" fmla="*/ 223 w 249"/>
                  <a:gd name="T45" fmla="*/ 97 h 154"/>
                  <a:gd name="T46" fmla="*/ 210 w 249"/>
                  <a:gd name="T47" fmla="*/ 112 h 154"/>
                  <a:gd name="T48" fmla="*/ 195 w 249"/>
                  <a:gd name="T49" fmla="*/ 124 h 154"/>
                  <a:gd name="T50" fmla="*/ 179 w 249"/>
                  <a:gd name="T51" fmla="*/ 133 h 154"/>
                  <a:gd name="T52" fmla="*/ 161 w 249"/>
                  <a:gd name="T53" fmla="*/ 139 h 154"/>
                  <a:gd name="T54" fmla="*/ 143 w 249"/>
                  <a:gd name="T55" fmla="*/ 143 h 154"/>
                  <a:gd name="T56" fmla="*/ 121 w 249"/>
                  <a:gd name="T57" fmla="*/ 142 h 154"/>
                  <a:gd name="T58" fmla="*/ 96 w 249"/>
                  <a:gd name="T59" fmla="*/ 137 h 154"/>
                  <a:gd name="T60" fmla="*/ 74 w 249"/>
                  <a:gd name="T61" fmla="*/ 126 h 154"/>
                  <a:gd name="T62" fmla="*/ 54 w 249"/>
                  <a:gd name="T63" fmla="*/ 110 h 154"/>
                  <a:gd name="T64" fmla="*/ 37 w 249"/>
                  <a:gd name="T65" fmla="*/ 91 h 154"/>
                  <a:gd name="T66" fmla="*/ 24 w 249"/>
                  <a:gd name="T67" fmla="*/ 69 h 154"/>
                  <a:gd name="T68" fmla="*/ 14 w 249"/>
                  <a:gd name="T69" fmla="*/ 43 h 154"/>
                  <a:gd name="T70" fmla="*/ 8 w 249"/>
                  <a:gd name="T71" fmla="*/ 15 h 154"/>
                  <a:gd name="T72" fmla="*/ 5 w 249"/>
                  <a:gd name="T73" fmla="*/ 3 h 154"/>
                  <a:gd name="T74" fmla="*/ 4 w 249"/>
                  <a:gd name="T75" fmla="*/ 9 h 154"/>
                  <a:gd name="T76" fmla="*/ 2 w 249"/>
                  <a:gd name="T77" fmla="*/ 16 h 154"/>
                  <a:gd name="T78" fmla="*/ 1 w 249"/>
                  <a:gd name="T79" fmla="*/ 2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9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2 w 246"/>
                  <a:gd name="T1" fmla="*/ 38 h 159"/>
                  <a:gd name="T2" fmla="*/ 9 w 246"/>
                  <a:gd name="T3" fmla="*/ 64 h 159"/>
                  <a:gd name="T4" fmla="*/ 20 w 246"/>
                  <a:gd name="T5" fmla="*/ 89 h 159"/>
                  <a:gd name="T6" fmla="*/ 34 w 246"/>
                  <a:gd name="T7" fmla="*/ 111 h 159"/>
                  <a:gd name="T8" fmla="*/ 52 w 246"/>
                  <a:gd name="T9" fmla="*/ 129 h 159"/>
                  <a:gd name="T10" fmla="*/ 71 w 246"/>
                  <a:gd name="T11" fmla="*/ 143 h 159"/>
                  <a:gd name="T12" fmla="*/ 93 w 246"/>
                  <a:gd name="T13" fmla="*/ 153 h 159"/>
                  <a:gd name="T14" fmla="*/ 118 w 246"/>
                  <a:gd name="T15" fmla="*/ 159 h 159"/>
                  <a:gd name="T16" fmla="*/ 139 w 246"/>
                  <a:gd name="T17" fmla="*/ 159 h 159"/>
                  <a:gd name="T18" fmla="*/ 157 w 246"/>
                  <a:gd name="T19" fmla="*/ 156 h 159"/>
                  <a:gd name="T20" fmla="*/ 174 w 246"/>
                  <a:gd name="T21" fmla="*/ 150 h 159"/>
                  <a:gd name="T22" fmla="*/ 191 w 246"/>
                  <a:gd name="T23" fmla="*/ 142 h 159"/>
                  <a:gd name="T24" fmla="*/ 205 w 246"/>
                  <a:gd name="T25" fmla="*/ 131 h 159"/>
                  <a:gd name="T26" fmla="*/ 219 w 246"/>
                  <a:gd name="T27" fmla="*/ 118 h 159"/>
                  <a:gd name="T28" fmla="*/ 232 w 246"/>
                  <a:gd name="T29" fmla="*/ 102 h 159"/>
                  <a:gd name="T30" fmla="*/ 242 w 246"/>
                  <a:gd name="T31" fmla="*/ 85 h 159"/>
                  <a:gd name="T32" fmla="*/ 246 w 246"/>
                  <a:gd name="T33" fmla="*/ 74 h 159"/>
                  <a:gd name="T34" fmla="*/ 246 w 246"/>
                  <a:gd name="T35" fmla="*/ 68 h 159"/>
                  <a:gd name="T36" fmla="*/ 246 w 246"/>
                  <a:gd name="T37" fmla="*/ 60 h 159"/>
                  <a:gd name="T38" fmla="*/ 246 w 246"/>
                  <a:gd name="T39" fmla="*/ 54 h 159"/>
                  <a:gd name="T40" fmla="*/ 242 w 246"/>
                  <a:gd name="T41" fmla="*/ 62 h 159"/>
                  <a:gd name="T42" fmla="*/ 233 w 246"/>
                  <a:gd name="T43" fmla="*/ 82 h 159"/>
                  <a:gd name="T44" fmla="*/ 221 w 246"/>
                  <a:gd name="T45" fmla="*/ 99 h 159"/>
                  <a:gd name="T46" fmla="*/ 208 w 246"/>
                  <a:gd name="T47" fmla="*/ 114 h 159"/>
                  <a:gd name="T48" fmla="*/ 193 w 246"/>
                  <a:gd name="T49" fmla="*/ 127 h 159"/>
                  <a:gd name="T50" fmla="*/ 177 w 246"/>
                  <a:gd name="T51" fmla="*/ 137 h 159"/>
                  <a:gd name="T52" fmla="*/ 159 w 246"/>
                  <a:gd name="T53" fmla="*/ 144 h 159"/>
                  <a:gd name="T54" fmla="*/ 140 w 246"/>
                  <a:gd name="T55" fmla="*/ 148 h 159"/>
                  <a:gd name="T56" fmla="*/ 118 w 246"/>
                  <a:gd name="T57" fmla="*/ 148 h 159"/>
                  <a:gd name="T58" fmla="*/ 93 w 246"/>
                  <a:gd name="T59" fmla="*/ 142 h 159"/>
                  <a:gd name="T60" fmla="*/ 71 w 246"/>
                  <a:gd name="T61" fmla="*/ 131 h 159"/>
                  <a:gd name="T62" fmla="*/ 52 w 246"/>
                  <a:gd name="T63" fmla="*/ 115 h 159"/>
                  <a:gd name="T64" fmla="*/ 35 w 246"/>
                  <a:gd name="T65" fmla="*/ 95 h 159"/>
                  <a:gd name="T66" fmla="*/ 22 w 246"/>
                  <a:gd name="T67" fmla="*/ 72 h 159"/>
                  <a:gd name="T68" fmla="*/ 13 w 246"/>
                  <a:gd name="T69" fmla="*/ 46 h 159"/>
                  <a:gd name="T70" fmla="*/ 8 w 246"/>
                  <a:gd name="T71" fmla="*/ 17 h 159"/>
                  <a:gd name="T72" fmla="*/ 8 w 246"/>
                  <a:gd name="T73" fmla="*/ 3 h 159"/>
                  <a:gd name="T74" fmla="*/ 8 w 246"/>
                  <a:gd name="T75" fmla="*/ 2 h 159"/>
                  <a:gd name="T76" fmla="*/ 8 w 246"/>
                  <a:gd name="T77" fmla="*/ 0 h 159"/>
                  <a:gd name="T78" fmla="*/ 8 w 246"/>
                  <a:gd name="T79" fmla="*/ 0 h 159"/>
                  <a:gd name="T80" fmla="*/ 7 w 246"/>
                  <a:gd name="T81" fmla="*/ 3 h 159"/>
                  <a:gd name="T82" fmla="*/ 4 w 246"/>
                  <a:gd name="T83" fmla="*/ 9 h 159"/>
                  <a:gd name="T84" fmla="*/ 2 w 246"/>
                  <a:gd name="T85" fmla="*/ 14 h 159"/>
                  <a:gd name="T86" fmla="*/ 1 w 246"/>
                  <a:gd name="T87" fmla="*/ 2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20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2 w 243"/>
                  <a:gd name="T1" fmla="*/ 36 h 164"/>
                  <a:gd name="T2" fmla="*/ 8 w 243"/>
                  <a:gd name="T3" fmla="*/ 64 h 164"/>
                  <a:gd name="T4" fmla="*/ 18 w 243"/>
                  <a:gd name="T5" fmla="*/ 90 h 164"/>
                  <a:gd name="T6" fmla="*/ 31 w 243"/>
                  <a:gd name="T7" fmla="*/ 112 h 164"/>
                  <a:gd name="T8" fmla="*/ 48 w 243"/>
                  <a:gd name="T9" fmla="*/ 131 h 164"/>
                  <a:gd name="T10" fmla="*/ 68 w 243"/>
                  <a:gd name="T11" fmla="*/ 147 h 164"/>
                  <a:gd name="T12" fmla="*/ 90 w 243"/>
                  <a:gd name="T13" fmla="*/ 158 h 164"/>
                  <a:gd name="T14" fmla="*/ 115 w 243"/>
                  <a:gd name="T15" fmla="*/ 163 h 164"/>
                  <a:gd name="T16" fmla="*/ 137 w 243"/>
                  <a:gd name="T17" fmla="*/ 164 h 164"/>
                  <a:gd name="T18" fmla="*/ 155 w 243"/>
                  <a:gd name="T19" fmla="*/ 160 h 164"/>
                  <a:gd name="T20" fmla="*/ 173 w 243"/>
                  <a:gd name="T21" fmla="*/ 154 h 164"/>
                  <a:gd name="T22" fmla="*/ 189 w 243"/>
                  <a:gd name="T23" fmla="*/ 145 h 164"/>
                  <a:gd name="T24" fmla="*/ 204 w 243"/>
                  <a:gd name="T25" fmla="*/ 133 h 164"/>
                  <a:gd name="T26" fmla="*/ 217 w 243"/>
                  <a:gd name="T27" fmla="*/ 118 h 164"/>
                  <a:gd name="T28" fmla="*/ 230 w 243"/>
                  <a:gd name="T29" fmla="*/ 101 h 164"/>
                  <a:gd name="T30" fmla="*/ 239 w 243"/>
                  <a:gd name="T31" fmla="*/ 84 h 164"/>
                  <a:gd name="T32" fmla="*/ 243 w 243"/>
                  <a:gd name="T33" fmla="*/ 70 h 164"/>
                  <a:gd name="T34" fmla="*/ 243 w 243"/>
                  <a:gd name="T35" fmla="*/ 64 h 164"/>
                  <a:gd name="T36" fmla="*/ 242 w 243"/>
                  <a:gd name="T37" fmla="*/ 58 h 164"/>
                  <a:gd name="T38" fmla="*/ 241 w 243"/>
                  <a:gd name="T39" fmla="*/ 52 h 164"/>
                  <a:gd name="T40" fmla="*/ 238 w 243"/>
                  <a:gd name="T41" fmla="*/ 61 h 164"/>
                  <a:gd name="T42" fmla="*/ 230 w 243"/>
                  <a:gd name="T43" fmla="*/ 81 h 164"/>
                  <a:gd name="T44" fmla="*/ 219 w 243"/>
                  <a:gd name="T45" fmla="*/ 100 h 164"/>
                  <a:gd name="T46" fmla="*/ 206 w 243"/>
                  <a:gd name="T47" fmla="*/ 116 h 164"/>
                  <a:gd name="T48" fmla="*/ 191 w 243"/>
                  <a:gd name="T49" fmla="*/ 130 h 164"/>
                  <a:gd name="T50" fmla="*/ 174 w 243"/>
                  <a:gd name="T51" fmla="*/ 141 h 164"/>
                  <a:gd name="T52" fmla="*/ 156 w 243"/>
                  <a:gd name="T53" fmla="*/ 148 h 164"/>
                  <a:gd name="T54" fmla="*/ 137 w 243"/>
                  <a:gd name="T55" fmla="*/ 153 h 164"/>
                  <a:gd name="T56" fmla="*/ 115 w 243"/>
                  <a:gd name="T57" fmla="*/ 152 h 164"/>
                  <a:gd name="T58" fmla="*/ 91 w 243"/>
                  <a:gd name="T59" fmla="*/ 147 h 164"/>
                  <a:gd name="T60" fmla="*/ 70 w 243"/>
                  <a:gd name="T61" fmla="*/ 136 h 164"/>
                  <a:gd name="T62" fmla="*/ 52 w 243"/>
                  <a:gd name="T63" fmla="*/ 121 h 164"/>
                  <a:gd name="T64" fmla="*/ 36 w 243"/>
                  <a:gd name="T65" fmla="*/ 101 h 164"/>
                  <a:gd name="T66" fmla="*/ 23 w 243"/>
                  <a:gd name="T67" fmla="*/ 80 h 164"/>
                  <a:gd name="T68" fmla="*/ 14 w 243"/>
                  <a:gd name="T69" fmla="*/ 55 h 164"/>
                  <a:gd name="T70" fmla="*/ 10 w 243"/>
                  <a:gd name="T71" fmla="*/ 27 h 164"/>
                  <a:gd name="T72" fmla="*/ 9 w 243"/>
                  <a:gd name="T73" fmla="*/ 12 h 164"/>
                  <a:gd name="T74" fmla="*/ 9 w 243"/>
                  <a:gd name="T75" fmla="*/ 8 h 164"/>
                  <a:gd name="T76" fmla="*/ 9 w 243"/>
                  <a:gd name="T77" fmla="*/ 4 h 164"/>
                  <a:gd name="T78" fmla="*/ 10 w 243"/>
                  <a:gd name="T79" fmla="*/ 1 h 164"/>
                  <a:gd name="T80" fmla="*/ 9 w 243"/>
                  <a:gd name="T81" fmla="*/ 0 h 164"/>
                  <a:gd name="T82" fmla="*/ 9 w 243"/>
                  <a:gd name="T83" fmla="*/ 1 h 164"/>
                  <a:gd name="T84" fmla="*/ 8 w 243"/>
                  <a:gd name="T85" fmla="*/ 2 h 164"/>
                  <a:gd name="T86" fmla="*/ 8 w 243"/>
                  <a:gd name="T87" fmla="*/ 3 h 164"/>
                  <a:gd name="T88" fmla="*/ 7 w 243"/>
                  <a:gd name="T89" fmla="*/ 6 h 164"/>
                  <a:gd name="T90" fmla="*/ 5 w 243"/>
                  <a:gd name="T91" fmla="*/ 10 h 164"/>
                  <a:gd name="T92" fmla="*/ 3 w 243"/>
                  <a:gd name="T93" fmla="*/ 14 h 164"/>
                  <a:gd name="T94" fmla="*/ 1 w 243"/>
                  <a:gd name="T95" fmla="*/ 1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21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21 h 169"/>
                  <a:gd name="T2" fmla="*/ 0 w 238"/>
                  <a:gd name="T3" fmla="*/ 21 h 169"/>
                  <a:gd name="T4" fmla="*/ 0 w 238"/>
                  <a:gd name="T5" fmla="*/ 23 h 169"/>
                  <a:gd name="T6" fmla="*/ 0 w 238"/>
                  <a:gd name="T7" fmla="*/ 24 h 169"/>
                  <a:gd name="T8" fmla="*/ 0 w 238"/>
                  <a:gd name="T9" fmla="*/ 38 h 169"/>
                  <a:gd name="T10" fmla="*/ 5 w 238"/>
                  <a:gd name="T11" fmla="*/ 67 h 169"/>
                  <a:gd name="T12" fmla="*/ 14 w 238"/>
                  <a:gd name="T13" fmla="*/ 93 h 169"/>
                  <a:gd name="T14" fmla="*/ 27 w 238"/>
                  <a:gd name="T15" fmla="*/ 116 h 169"/>
                  <a:gd name="T16" fmla="*/ 44 w 238"/>
                  <a:gd name="T17" fmla="*/ 136 h 169"/>
                  <a:gd name="T18" fmla="*/ 63 w 238"/>
                  <a:gd name="T19" fmla="*/ 152 h 169"/>
                  <a:gd name="T20" fmla="*/ 85 w 238"/>
                  <a:gd name="T21" fmla="*/ 163 h 169"/>
                  <a:gd name="T22" fmla="*/ 110 w 238"/>
                  <a:gd name="T23" fmla="*/ 169 h 169"/>
                  <a:gd name="T24" fmla="*/ 132 w 238"/>
                  <a:gd name="T25" fmla="*/ 169 h 169"/>
                  <a:gd name="T26" fmla="*/ 151 w 238"/>
                  <a:gd name="T27" fmla="*/ 165 h 169"/>
                  <a:gd name="T28" fmla="*/ 169 w 238"/>
                  <a:gd name="T29" fmla="*/ 158 h 169"/>
                  <a:gd name="T30" fmla="*/ 185 w 238"/>
                  <a:gd name="T31" fmla="*/ 148 h 169"/>
                  <a:gd name="T32" fmla="*/ 200 w 238"/>
                  <a:gd name="T33" fmla="*/ 135 h 169"/>
                  <a:gd name="T34" fmla="*/ 213 w 238"/>
                  <a:gd name="T35" fmla="*/ 120 h 169"/>
                  <a:gd name="T36" fmla="*/ 225 w 238"/>
                  <a:gd name="T37" fmla="*/ 103 h 169"/>
                  <a:gd name="T38" fmla="*/ 234 w 238"/>
                  <a:gd name="T39" fmla="*/ 83 h 169"/>
                  <a:gd name="T40" fmla="*/ 237 w 238"/>
                  <a:gd name="T41" fmla="*/ 69 h 169"/>
                  <a:gd name="T42" fmla="*/ 236 w 238"/>
                  <a:gd name="T43" fmla="*/ 63 h 169"/>
                  <a:gd name="T44" fmla="*/ 235 w 238"/>
                  <a:gd name="T45" fmla="*/ 57 h 169"/>
                  <a:gd name="T46" fmla="*/ 234 w 238"/>
                  <a:gd name="T47" fmla="*/ 51 h 169"/>
                  <a:gd name="T48" fmla="*/ 231 w 238"/>
                  <a:gd name="T49" fmla="*/ 61 h 169"/>
                  <a:gd name="T50" fmla="*/ 224 w 238"/>
                  <a:gd name="T51" fmla="*/ 83 h 169"/>
                  <a:gd name="T52" fmla="*/ 214 w 238"/>
                  <a:gd name="T53" fmla="*/ 102 h 169"/>
                  <a:gd name="T54" fmla="*/ 201 w 238"/>
                  <a:gd name="T55" fmla="*/ 120 h 169"/>
                  <a:gd name="T56" fmla="*/ 187 w 238"/>
                  <a:gd name="T57" fmla="*/ 134 h 169"/>
                  <a:gd name="T58" fmla="*/ 170 w 238"/>
                  <a:gd name="T59" fmla="*/ 146 h 169"/>
                  <a:gd name="T60" fmla="*/ 152 w 238"/>
                  <a:gd name="T61" fmla="*/ 154 h 169"/>
                  <a:gd name="T62" fmla="*/ 132 w 238"/>
                  <a:gd name="T63" fmla="*/ 158 h 169"/>
                  <a:gd name="T64" fmla="*/ 111 w 238"/>
                  <a:gd name="T65" fmla="*/ 158 h 169"/>
                  <a:gd name="T66" fmla="*/ 88 w 238"/>
                  <a:gd name="T67" fmla="*/ 152 h 169"/>
                  <a:gd name="T68" fmla="*/ 67 w 238"/>
                  <a:gd name="T69" fmla="*/ 142 h 169"/>
                  <a:gd name="T70" fmla="*/ 50 w 238"/>
                  <a:gd name="T71" fmla="*/ 128 h 169"/>
                  <a:gd name="T72" fmla="*/ 34 w 238"/>
                  <a:gd name="T73" fmla="*/ 110 h 169"/>
                  <a:gd name="T74" fmla="*/ 22 w 238"/>
                  <a:gd name="T75" fmla="*/ 89 h 169"/>
                  <a:gd name="T76" fmla="*/ 14 w 238"/>
                  <a:gd name="T77" fmla="*/ 63 h 169"/>
                  <a:gd name="T78" fmla="*/ 9 w 238"/>
                  <a:gd name="T79" fmla="*/ 37 h 169"/>
                  <a:gd name="T80" fmla="*/ 9 w 238"/>
                  <a:gd name="T81" fmla="*/ 20 h 169"/>
                  <a:gd name="T82" fmla="*/ 9 w 238"/>
                  <a:gd name="T83" fmla="*/ 15 h 169"/>
                  <a:gd name="T84" fmla="*/ 9 w 238"/>
                  <a:gd name="T85" fmla="*/ 9 h 169"/>
                  <a:gd name="T86" fmla="*/ 10 w 238"/>
                  <a:gd name="T87" fmla="*/ 3 h 169"/>
                  <a:gd name="T88" fmla="*/ 9 w 238"/>
                  <a:gd name="T89" fmla="*/ 2 h 169"/>
                  <a:gd name="T90" fmla="*/ 7 w 238"/>
                  <a:gd name="T91" fmla="*/ 6 h 169"/>
                  <a:gd name="T92" fmla="*/ 5 w 238"/>
                  <a:gd name="T93" fmla="*/ 9 h 169"/>
                  <a:gd name="T94" fmla="*/ 3 w 238"/>
                  <a:gd name="T95" fmla="*/ 13 h 169"/>
                  <a:gd name="T96" fmla="*/ 2 w 238"/>
                  <a:gd name="T97" fmla="*/ 15 h 169"/>
                  <a:gd name="T98" fmla="*/ 1 w 238"/>
                  <a:gd name="T99" fmla="*/ 17 h 169"/>
                  <a:gd name="T100" fmla="*/ 1 w 238"/>
                  <a:gd name="T101" fmla="*/ 19 h 169"/>
                  <a:gd name="T102" fmla="*/ 0 w 238"/>
                  <a:gd name="T103" fmla="*/ 2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22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1 w 232"/>
                  <a:gd name="T1" fmla="*/ 22 h 174"/>
                  <a:gd name="T2" fmla="*/ 0 w 232"/>
                  <a:gd name="T3" fmla="*/ 25 h 174"/>
                  <a:gd name="T4" fmla="*/ 0 w 232"/>
                  <a:gd name="T5" fmla="*/ 29 h 174"/>
                  <a:gd name="T6" fmla="*/ 0 w 232"/>
                  <a:gd name="T7" fmla="*/ 33 h 174"/>
                  <a:gd name="T8" fmla="*/ 1 w 232"/>
                  <a:gd name="T9" fmla="*/ 48 h 174"/>
                  <a:gd name="T10" fmla="*/ 5 w 232"/>
                  <a:gd name="T11" fmla="*/ 76 h 174"/>
                  <a:gd name="T12" fmla="*/ 14 w 232"/>
                  <a:gd name="T13" fmla="*/ 101 h 174"/>
                  <a:gd name="T14" fmla="*/ 27 w 232"/>
                  <a:gd name="T15" fmla="*/ 122 h 174"/>
                  <a:gd name="T16" fmla="*/ 43 w 232"/>
                  <a:gd name="T17" fmla="*/ 142 h 174"/>
                  <a:gd name="T18" fmla="*/ 61 w 232"/>
                  <a:gd name="T19" fmla="*/ 157 h 174"/>
                  <a:gd name="T20" fmla="*/ 82 w 232"/>
                  <a:gd name="T21" fmla="*/ 168 h 174"/>
                  <a:gd name="T22" fmla="*/ 106 w 232"/>
                  <a:gd name="T23" fmla="*/ 173 h 174"/>
                  <a:gd name="T24" fmla="*/ 128 w 232"/>
                  <a:gd name="T25" fmla="*/ 174 h 174"/>
                  <a:gd name="T26" fmla="*/ 147 w 232"/>
                  <a:gd name="T27" fmla="*/ 169 h 174"/>
                  <a:gd name="T28" fmla="*/ 165 w 232"/>
                  <a:gd name="T29" fmla="*/ 162 h 174"/>
                  <a:gd name="T30" fmla="*/ 182 w 232"/>
                  <a:gd name="T31" fmla="*/ 151 h 174"/>
                  <a:gd name="T32" fmla="*/ 197 w 232"/>
                  <a:gd name="T33" fmla="*/ 137 h 174"/>
                  <a:gd name="T34" fmla="*/ 210 w 232"/>
                  <a:gd name="T35" fmla="*/ 121 h 174"/>
                  <a:gd name="T36" fmla="*/ 221 w 232"/>
                  <a:gd name="T37" fmla="*/ 102 h 174"/>
                  <a:gd name="T38" fmla="*/ 229 w 232"/>
                  <a:gd name="T39" fmla="*/ 82 h 174"/>
                  <a:gd name="T40" fmla="*/ 231 w 232"/>
                  <a:gd name="T41" fmla="*/ 67 h 174"/>
                  <a:gd name="T42" fmla="*/ 230 w 232"/>
                  <a:gd name="T43" fmla="*/ 61 h 174"/>
                  <a:gd name="T44" fmla="*/ 229 w 232"/>
                  <a:gd name="T45" fmla="*/ 55 h 174"/>
                  <a:gd name="T46" fmla="*/ 227 w 232"/>
                  <a:gd name="T47" fmla="*/ 51 h 174"/>
                  <a:gd name="T48" fmla="*/ 225 w 232"/>
                  <a:gd name="T49" fmla="*/ 59 h 174"/>
                  <a:gd name="T50" fmla="*/ 219 w 232"/>
                  <a:gd name="T51" fmla="*/ 82 h 174"/>
                  <a:gd name="T52" fmla="*/ 209 w 232"/>
                  <a:gd name="T53" fmla="*/ 103 h 174"/>
                  <a:gd name="T54" fmla="*/ 197 w 232"/>
                  <a:gd name="T55" fmla="*/ 121 h 174"/>
                  <a:gd name="T56" fmla="*/ 183 w 232"/>
                  <a:gd name="T57" fmla="*/ 137 h 174"/>
                  <a:gd name="T58" fmla="*/ 167 w 232"/>
                  <a:gd name="T59" fmla="*/ 149 h 174"/>
                  <a:gd name="T60" fmla="*/ 148 w 232"/>
                  <a:gd name="T61" fmla="*/ 158 h 174"/>
                  <a:gd name="T62" fmla="*/ 128 w 232"/>
                  <a:gd name="T63" fmla="*/ 162 h 174"/>
                  <a:gd name="T64" fmla="*/ 107 w 232"/>
                  <a:gd name="T65" fmla="*/ 162 h 174"/>
                  <a:gd name="T66" fmla="*/ 85 w 232"/>
                  <a:gd name="T67" fmla="*/ 157 h 174"/>
                  <a:gd name="T68" fmla="*/ 66 w 232"/>
                  <a:gd name="T69" fmla="*/ 148 h 174"/>
                  <a:gd name="T70" fmla="*/ 48 w 232"/>
                  <a:gd name="T71" fmla="*/ 133 h 174"/>
                  <a:gd name="T72" fmla="*/ 34 w 232"/>
                  <a:gd name="T73" fmla="*/ 116 h 174"/>
                  <a:gd name="T74" fmla="*/ 22 w 232"/>
                  <a:gd name="T75" fmla="*/ 95 h 174"/>
                  <a:gd name="T76" fmla="*/ 14 w 232"/>
                  <a:gd name="T77" fmla="*/ 72 h 174"/>
                  <a:gd name="T78" fmla="*/ 10 w 232"/>
                  <a:gd name="T79" fmla="*/ 47 h 174"/>
                  <a:gd name="T80" fmla="*/ 9 w 232"/>
                  <a:gd name="T81" fmla="*/ 29 h 174"/>
                  <a:gd name="T82" fmla="*/ 10 w 232"/>
                  <a:gd name="T83" fmla="*/ 21 h 174"/>
                  <a:gd name="T84" fmla="*/ 11 w 232"/>
                  <a:gd name="T85" fmla="*/ 13 h 174"/>
                  <a:gd name="T86" fmla="*/ 12 w 232"/>
                  <a:gd name="T87" fmla="*/ 5 h 174"/>
                  <a:gd name="T88" fmla="*/ 11 w 232"/>
                  <a:gd name="T89" fmla="*/ 3 h 174"/>
                  <a:gd name="T90" fmla="*/ 8 w 232"/>
                  <a:gd name="T91" fmla="*/ 7 h 174"/>
                  <a:gd name="T92" fmla="*/ 5 w 232"/>
                  <a:gd name="T93" fmla="*/ 12 h 174"/>
                  <a:gd name="T94" fmla="*/ 2 w 232"/>
                  <a:gd name="T95" fmla="*/ 1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23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1 w 225"/>
                  <a:gd name="T1" fmla="*/ 21 h 176"/>
                  <a:gd name="T2" fmla="*/ 0 w 225"/>
                  <a:gd name="T3" fmla="*/ 27 h 176"/>
                  <a:gd name="T4" fmla="*/ 0 w 225"/>
                  <a:gd name="T5" fmla="*/ 33 h 176"/>
                  <a:gd name="T6" fmla="*/ 0 w 225"/>
                  <a:gd name="T7" fmla="*/ 38 h 176"/>
                  <a:gd name="T8" fmla="*/ 0 w 225"/>
                  <a:gd name="T9" fmla="*/ 55 h 176"/>
                  <a:gd name="T10" fmla="*/ 5 w 225"/>
                  <a:gd name="T11" fmla="*/ 81 h 176"/>
                  <a:gd name="T12" fmla="*/ 13 w 225"/>
                  <a:gd name="T13" fmla="*/ 107 h 176"/>
                  <a:gd name="T14" fmla="*/ 25 w 225"/>
                  <a:gd name="T15" fmla="*/ 128 h 176"/>
                  <a:gd name="T16" fmla="*/ 41 w 225"/>
                  <a:gd name="T17" fmla="*/ 146 h 176"/>
                  <a:gd name="T18" fmla="*/ 59 w 225"/>
                  <a:gd name="T19" fmla="*/ 160 h 176"/>
                  <a:gd name="T20" fmla="*/ 79 w 225"/>
                  <a:gd name="T21" fmla="*/ 170 h 176"/>
                  <a:gd name="T22" fmla="*/ 102 w 225"/>
                  <a:gd name="T23" fmla="*/ 176 h 176"/>
                  <a:gd name="T24" fmla="*/ 123 w 225"/>
                  <a:gd name="T25" fmla="*/ 176 h 176"/>
                  <a:gd name="T26" fmla="*/ 143 w 225"/>
                  <a:gd name="T27" fmla="*/ 172 h 176"/>
                  <a:gd name="T28" fmla="*/ 161 w 225"/>
                  <a:gd name="T29" fmla="*/ 164 h 176"/>
                  <a:gd name="T30" fmla="*/ 178 w 225"/>
                  <a:gd name="T31" fmla="*/ 152 h 176"/>
                  <a:gd name="T32" fmla="*/ 192 w 225"/>
                  <a:gd name="T33" fmla="*/ 138 h 176"/>
                  <a:gd name="T34" fmla="*/ 205 w 225"/>
                  <a:gd name="T35" fmla="*/ 120 h 176"/>
                  <a:gd name="T36" fmla="*/ 215 w 225"/>
                  <a:gd name="T37" fmla="*/ 101 h 176"/>
                  <a:gd name="T38" fmla="*/ 222 w 225"/>
                  <a:gd name="T39" fmla="*/ 79 h 176"/>
                  <a:gd name="T40" fmla="*/ 224 w 225"/>
                  <a:gd name="T41" fmla="*/ 63 h 176"/>
                  <a:gd name="T42" fmla="*/ 222 w 225"/>
                  <a:gd name="T43" fmla="*/ 59 h 176"/>
                  <a:gd name="T44" fmla="*/ 221 w 225"/>
                  <a:gd name="T45" fmla="*/ 53 h 176"/>
                  <a:gd name="T46" fmla="*/ 219 w 225"/>
                  <a:gd name="T47" fmla="*/ 47 h 176"/>
                  <a:gd name="T48" fmla="*/ 217 w 225"/>
                  <a:gd name="T49" fmla="*/ 56 h 176"/>
                  <a:gd name="T50" fmla="*/ 212 w 225"/>
                  <a:gd name="T51" fmla="*/ 80 h 176"/>
                  <a:gd name="T52" fmla="*/ 203 w 225"/>
                  <a:gd name="T53" fmla="*/ 102 h 176"/>
                  <a:gd name="T54" fmla="*/ 192 w 225"/>
                  <a:gd name="T55" fmla="*/ 122 h 176"/>
                  <a:gd name="T56" fmla="*/ 178 w 225"/>
                  <a:gd name="T57" fmla="*/ 138 h 176"/>
                  <a:gd name="T58" fmla="*/ 162 w 225"/>
                  <a:gd name="T59" fmla="*/ 151 h 176"/>
                  <a:gd name="T60" fmla="*/ 144 w 225"/>
                  <a:gd name="T61" fmla="*/ 160 h 176"/>
                  <a:gd name="T62" fmla="*/ 124 w 225"/>
                  <a:gd name="T63" fmla="*/ 165 h 176"/>
                  <a:gd name="T64" fmla="*/ 103 w 225"/>
                  <a:gd name="T65" fmla="*/ 165 h 176"/>
                  <a:gd name="T66" fmla="*/ 81 w 225"/>
                  <a:gd name="T67" fmla="*/ 160 h 176"/>
                  <a:gd name="T68" fmla="*/ 63 w 225"/>
                  <a:gd name="T69" fmla="*/ 151 h 176"/>
                  <a:gd name="T70" fmla="*/ 46 w 225"/>
                  <a:gd name="T71" fmla="*/ 138 h 176"/>
                  <a:gd name="T72" fmla="*/ 32 w 225"/>
                  <a:gd name="T73" fmla="*/ 121 h 176"/>
                  <a:gd name="T74" fmla="*/ 21 w 225"/>
                  <a:gd name="T75" fmla="*/ 101 h 176"/>
                  <a:gd name="T76" fmla="*/ 13 w 225"/>
                  <a:gd name="T77" fmla="*/ 79 h 176"/>
                  <a:gd name="T78" fmla="*/ 9 w 225"/>
                  <a:gd name="T79" fmla="*/ 55 h 176"/>
                  <a:gd name="T80" fmla="*/ 9 w 225"/>
                  <a:gd name="T81" fmla="*/ 36 h 176"/>
                  <a:gd name="T82" fmla="*/ 10 w 225"/>
                  <a:gd name="T83" fmla="*/ 25 h 176"/>
                  <a:gd name="T84" fmla="*/ 11 w 225"/>
                  <a:gd name="T85" fmla="*/ 15 h 176"/>
                  <a:gd name="T86" fmla="*/ 13 w 225"/>
                  <a:gd name="T87" fmla="*/ 5 h 176"/>
                  <a:gd name="T88" fmla="*/ 13 w 225"/>
                  <a:gd name="T89" fmla="*/ 2 h 176"/>
                  <a:gd name="T90" fmla="*/ 9 w 225"/>
                  <a:gd name="T91" fmla="*/ 7 h 176"/>
                  <a:gd name="T92" fmla="*/ 6 w 225"/>
                  <a:gd name="T93" fmla="*/ 11 h 176"/>
                  <a:gd name="T94" fmla="*/ 3 w 225"/>
                  <a:gd name="T95" fmla="*/ 1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24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3 w 217"/>
                  <a:gd name="T1" fmla="*/ 22 h 180"/>
                  <a:gd name="T2" fmla="*/ 2 w 217"/>
                  <a:gd name="T3" fmla="*/ 30 h 180"/>
                  <a:gd name="T4" fmla="*/ 1 w 217"/>
                  <a:gd name="T5" fmla="*/ 38 h 180"/>
                  <a:gd name="T6" fmla="*/ 0 w 217"/>
                  <a:gd name="T7" fmla="*/ 46 h 180"/>
                  <a:gd name="T8" fmla="*/ 1 w 217"/>
                  <a:gd name="T9" fmla="*/ 64 h 180"/>
                  <a:gd name="T10" fmla="*/ 5 w 217"/>
                  <a:gd name="T11" fmla="*/ 89 h 180"/>
                  <a:gd name="T12" fmla="*/ 13 w 217"/>
                  <a:gd name="T13" fmla="*/ 112 h 180"/>
                  <a:gd name="T14" fmla="*/ 25 w 217"/>
                  <a:gd name="T15" fmla="*/ 133 h 180"/>
                  <a:gd name="T16" fmla="*/ 39 w 217"/>
                  <a:gd name="T17" fmla="*/ 150 h 180"/>
                  <a:gd name="T18" fmla="*/ 57 w 217"/>
                  <a:gd name="T19" fmla="*/ 165 h 180"/>
                  <a:gd name="T20" fmla="*/ 76 w 217"/>
                  <a:gd name="T21" fmla="*/ 174 h 180"/>
                  <a:gd name="T22" fmla="*/ 98 w 217"/>
                  <a:gd name="T23" fmla="*/ 179 h 180"/>
                  <a:gd name="T24" fmla="*/ 119 w 217"/>
                  <a:gd name="T25" fmla="*/ 179 h 180"/>
                  <a:gd name="T26" fmla="*/ 139 w 217"/>
                  <a:gd name="T27" fmla="*/ 175 h 180"/>
                  <a:gd name="T28" fmla="*/ 158 w 217"/>
                  <a:gd name="T29" fmla="*/ 167 h 180"/>
                  <a:gd name="T30" fmla="*/ 174 w 217"/>
                  <a:gd name="T31" fmla="*/ 154 h 180"/>
                  <a:gd name="T32" fmla="*/ 188 w 217"/>
                  <a:gd name="T33" fmla="*/ 138 h 180"/>
                  <a:gd name="T34" fmla="*/ 200 w 217"/>
                  <a:gd name="T35" fmla="*/ 120 h 180"/>
                  <a:gd name="T36" fmla="*/ 210 w 217"/>
                  <a:gd name="T37" fmla="*/ 99 h 180"/>
                  <a:gd name="T38" fmla="*/ 216 w 217"/>
                  <a:gd name="T39" fmla="*/ 76 h 180"/>
                  <a:gd name="T40" fmla="*/ 217 w 217"/>
                  <a:gd name="T41" fmla="*/ 62 h 180"/>
                  <a:gd name="T42" fmla="*/ 215 w 217"/>
                  <a:gd name="T43" fmla="*/ 56 h 180"/>
                  <a:gd name="T44" fmla="*/ 212 w 217"/>
                  <a:gd name="T45" fmla="*/ 50 h 180"/>
                  <a:gd name="T46" fmla="*/ 210 w 217"/>
                  <a:gd name="T47" fmla="*/ 45 h 180"/>
                  <a:gd name="T48" fmla="*/ 209 w 217"/>
                  <a:gd name="T49" fmla="*/ 44 h 180"/>
                  <a:gd name="T50" fmla="*/ 209 w 217"/>
                  <a:gd name="T51" fmla="*/ 45 h 180"/>
                  <a:gd name="T52" fmla="*/ 209 w 217"/>
                  <a:gd name="T53" fmla="*/ 47 h 180"/>
                  <a:gd name="T54" fmla="*/ 209 w 217"/>
                  <a:gd name="T55" fmla="*/ 50 h 180"/>
                  <a:gd name="T56" fmla="*/ 209 w 217"/>
                  <a:gd name="T57" fmla="*/ 63 h 180"/>
                  <a:gd name="T58" fmla="*/ 205 w 217"/>
                  <a:gd name="T59" fmla="*/ 86 h 180"/>
                  <a:gd name="T60" fmla="*/ 196 w 217"/>
                  <a:gd name="T61" fmla="*/ 107 h 180"/>
                  <a:gd name="T62" fmla="*/ 185 w 217"/>
                  <a:gd name="T63" fmla="*/ 126 h 180"/>
                  <a:gd name="T64" fmla="*/ 172 w 217"/>
                  <a:gd name="T65" fmla="*/ 142 h 180"/>
                  <a:gd name="T66" fmla="*/ 156 w 217"/>
                  <a:gd name="T67" fmla="*/ 155 h 180"/>
                  <a:gd name="T68" fmla="*/ 139 w 217"/>
                  <a:gd name="T69" fmla="*/ 165 h 180"/>
                  <a:gd name="T70" fmla="*/ 119 w 217"/>
                  <a:gd name="T71" fmla="*/ 168 h 180"/>
                  <a:gd name="T72" fmla="*/ 99 w 217"/>
                  <a:gd name="T73" fmla="*/ 168 h 180"/>
                  <a:gd name="T74" fmla="*/ 79 w 217"/>
                  <a:gd name="T75" fmla="*/ 165 h 180"/>
                  <a:gd name="T76" fmla="*/ 61 w 217"/>
                  <a:gd name="T77" fmla="*/ 155 h 180"/>
                  <a:gd name="T78" fmla="*/ 45 w 217"/>
                  <a:gd name="T79" fmla="*/ 142 h 180"/>
                  <a:gd name="T80" fmla="*/ 32 w 217"/>
                  <a:gd name="T81" fmla="*/ 126 h 180"/>
                  <a:gd name="T82" fmla="*/ 21 w 217"/>
                  <a:gd name="T83" fmla="*/ 107 h 180"/>
                  <a:gd name="T84" fmla="*/ 14 w 217"/>
                  <a:gd name="T85" fmla="*/ 86 h 180"/>
                  <a:gd name="T86" fmla="*/ 10 w 217"/>
                  <a:gd name="T87" fmla="*/ 63 h 180"/>
                  <a:gd name="T88" fmla="*/ 9 w 217"/>
                  <a:gd name="T89" fmla="*/ 44 h 180"/>
                  <a:gd name="T90" fmla="*/ 11 w 217"/>
                  <a:gd name="T91" fmla="*/ 32 h 180"/>
                  <a:gd name="T92" fmla="*/ 13 w 217"/>
                  <a:gd name="T93" fmla="*/ 18 h 180"/>
                  <a:gd name="T94" fmla="*/ 16 w 217"/>
                  <a:gd name="T95" fmla="*/ 6 h 180"/>
                  <a:gd name="T96" fmla="*/ 16 w 217"/>
                  <a:gd name="T97" fmla="*/ 3 h 180"/>
                  <a:gd name="T98" fmla="*/ 13 w 217"/>
                  <a:gd name="T99" fmla="*/ 6 h 180"/>
                  <a:gd name="T100" fmla="*/ 9 w 217"/>
                  <a:gd name="T101" fmla="*/ 11 h 180"/>
                  <a:gd name="T102" fmla="*/ 5 w 217"/>
                  <a:gd name="T103" fmla="*/ 1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25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4 w 209"/>
                  <a:gd name="T1" fmla="*/ 21 h 181"/>
                  <a:gd name="T2" fmla="*/ 2 w 209"/>
                  <a:gd name="T3" fmla="*/ 31 h 181"/>
                  <a:gd name="T4" fmla="*/ 1 w 209"/>
                  <a:gd name="T5" fmla="*/ 41 h 181"/>
                  <a:gd name="T6" fmla="*/ 0 w 209"/>
                  <a:gd name="T7" fmla="*/ 52 h 181"/>
                  <a:gd name="T8" fmla="*/ 0 w 209"/>
                  <a:gd name="T9" fmla="*/ 71 h 181"/>
                  <a:gd name="T10" fmla="*/ 4 w 209"/>
                  <a:gd name="T11" fmla="*/ 95 h 181"/>
                  <a:gd name="T12" fmla="*/ 12 w 209"/>
                  <a:gd name="T13" fmla="*/ 117 h 181"/>
                  <a:gd name="T14" fmla="*/ 23 w 209"/>
                  <a:gd name="T15" fmla="*/ 137 h 181"/>
                  <a:gd name="T16" fmla="*/ 37 w 209"/>
                  <a:gd name="T17" fmla="*/ 154 h 181"/>
                  <a:gd name="T18" fmla="*/ 54 w 209"/>
                  <a:gd name="T19" fmla="*/ 167 h 181"/>
                  <a:gd name="T20" fmla="*/ 72 w 209"/>
                  <a:gd name="T21" fmla="*/ 176 h 181"/>
                  <a:gd name="T22" fmla="*/ 94 w 209"/>
                  <a:gd name="T23" fmla="*/ 181 h 181"/>
                  <a:gd name="T24" fmla="*/ 115 w 209"/>
                  <a:gd name="T25" fmla="*/ 181 h 181"/>
                  <a:gd name="T26" fmla="*/ 135 w 209"/>
                  <a:gd name="T27" fmla="*/ 176 h 181"/>
                  <a:gd name="T28" fmla="*/ 153 w 209"/>
                  <a:gd name="T29" fmla="*/ 167 h 181"/>
                  <a:gd name="T30" fmla="*/ 169 w 209"/>
                  <a:gd name="T31" fmla="*/ 154 h 181"/>
                  <a:gd name="T32" fmla="*/ 183 w 209"/>
                  <a:gd name="T33" fmla="*/ 138 h 181"/>
                  <a:gd name="T34" fmla="*/ 194 w 209"/>
                  <a:gd name="T35" fmla="*/ 118 h 181"/>
                  <a:gd name="T36" fmla="*/ 203 w 209"/>
                  <a:gd name="T37" fmla="*/ 96 h 181"/>
                  <a:gd name="T38" fmla="*/ 208 w 209"/>
                  <a:gd name="T39" fmla="*/ 72 h 181"/>
                  <a:gd name="T40" fmla="*/ 207 w 209"/>
                  <a:gd name="T41" fmla="*/ 57 h 181"/>
                  <a:gd name="T42" fmla="*/ 205 w 209"/>
                  <a:gd name="T43" fmla="*/ 52 h 181"/>
                  <a:gd name="T44" fmla="*/ 202 w 209"/>
                  <a:gd name="T45" fmla="*/ 46 h 181"/>
                  <a:gd name="T46" fmla="*/ 200 w 209"/>
                  <a:gd name="T47" fmla="*/ 41 h 181"/>
                  <a:gd name="T48" fmla="*/ 197 w 209"/>
                  <a:gd name="T49" fmla="*/ 41 h 181"/>
                  <a:gd name="T50" fmla="*/ 198 w 209"/>
                  <a:gd name="T51" fmla="*/ 46 h 181"/>
                  <a:gd name="T52" fmla="*/ 198 w 209"/>
                  <a:gd name="T53" fmla="*/ 51 h 181"/>
                  <a:gd name="T54" fmla="*/ 200 w 209"/>
                  <a:gd name="T55" fmla="*/ 55 h 181"/>
                  <a:gd name="T56" fmla="*/ 198 w 209"/>
                  <a:gd name="T57" fmla="*/ 70 h 181"/>
                  <a:gd name="T58" fmla="*/ 194 w 209"/>
                  <a:gd name="T59" fmla="*/ 91 h 181"/>
                  <a:gd name="T60" fmla="*/ 187 w 209"/>
                  <a:gd name="T61" fmla="*/ 112 h 181"/>
                  <a:gd name="T62" fmla="*/ 177 w 209"/>
                  <a:gd name="T63" fmla="*/ 130 h 181"/>
                  <a:gd name="T64" fmla="*/ 164 w 209"/>
                  <a:gd name="T65" fmla="*/ 145 h 181"/>
                  <a:gd name="T66" fmla="*/ 149 w 209"/>
                  <a:gd name="T67" fmla="*/ 157 h 181"/>
                  <a:gd name="T68" fmla="*/ 132 w 209"/>
                  <a:gd name="T69" fmla="*/ 166 h 181"/>
                  <a:gd name="T70" fmla="*/ 114 w 209"/>
                  <a:gd name="T71" fmla="*/ 170 h 181"/>
                  <a:gd name="T72" fmla="*/ 94 w 209"/>
                  <a:gd name="T73" fmla="*/ 170 h 181"/>
                  <a:gd name="T74" fmla="*/ 76 w 209"/>
                  <a:gd name="T75" fmla="*/ 166 h 181"/>
                  <a:gd name="T76" fmla="*/ 58 w 209"/>
                  <a:gd name="T77" fmla="*/ 157 h 181"/>
                  <a:gd name="T78" fmla="*/ 43 w 209"/>
                  <a:gd name="T79" fmla="*/ 145 h 181"/>
                  <a:gd name="T80" fmla="*/ 30 w 209"/>
                  <a:gd name="T81" fmla="*/ 130 h 181"/>
                  <a:gd name="T82" fmla="*/ 20 w 209"/>
                  <a:gd name="T83" fmla="*/ 112 h 181"/>
                  <a:gd name="T84" fmla="*/ 13 w 209"/>
                  <a:gd name="T85" fmla="*/ 91 h 181"/>
                  <a:gd name="T86" fmla="*/ 9 w 209"/>
                  <a:gd name="T87" fmla="*/ 70 h 181"/>
                  <a:gd name="T88" fmla="*/ 9 w 209"/>
                  <a:gd name="T89" fmla="*/ 49 h 181"/>
                  <a:gd name="T90" fmla="*/ 11 w 209"/>
                  <a:gd name="T91" fmla="*/ 35 h 181"/>
                  <a:gd name="T92" fmla="*/ 14 w 209"/>
                  <a:gd name="T93" fmla="*/ 21 h 181"/>
                  <a:gd name="T94" fmla="*/ 19 w 209"/>
                  <a:gd name="T95" fmla="*/ 6 h 181"/>
                  <a:gd name="T96" fmla="*/ 20 w 209"/>
                  <a:gd name="T97" fmla="*/ 1 h 181"/>
                  <a:gd name="T98" fmla="*/ 16 w 209"/>
                  <a:gd name="T99" fmla="*/ 6 h 181"/>
                  <a:gd name="T100" fmla="*/ 12 w 209"/>
                  <a:gd name="T101" fmla="*/ 10 h 181"/>
                  <a:gd name="T102" fmla="*/ 8 w 209"/>
                  <a:gd name="T103" fmla="*/ 1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26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200 w 200"/>
                  <a:gd name="T1" fmla="*/ 64 h 183"/>
                  <a:gd name="T2" fmla="*/ 200 w 200"/>
                  <a:gd name="T3" fmla="*/ 61 h 183"/>
                  <a:gd name="T4" fmla="*/ 200 w 200"/>
                  <a:gd name="T5" fmla="*/ 59 h 183"/>
                  <a:gd name="T6" fmla="*/ 200 w 200"/>
                  <a:gd name="T7" fmla="*/ 58 h 183"/>
                  <a:gd name="T8" fmla="*/ 198 w 200"/>
                  <a:gd name="T9" fmla="*/ 53 h 183"/>
                  <a:gd name="T10" fmla="*/ 196 w 200"/>
                  <a:gd name="T11" fmla="*/ 48 h 183"/>
                  <a:gd name="T12" fmla="*/ 192 w 200"/>
                  <a:gd name="T13" fmla="*/ 42 h 183"/>
                  <a:gd name="T14" fmla="*/ 188 w 200"/>
                  <a:gd name="T15" fmla="*/ 37 h 183"/>
                  <a:gd name="T16" fmla="*/ 187 w 200"/>
                  <a:gd name="T17" fmla="*/ 38 h 183"/>
                  <a:gd name="T18" fmla="*/ 189 w 200"/>
                  <a:gd name="T19" fmla="*/ 46 h 183"/>
                  <a:gd name="T20" fmla="*/ 190 w 200"/>
                  <a:gd name="T21" fmla="*/ 53 h 183"/>
                  <a:gd name="T22" fmla="*/ 190 w 200"/>
                  <a:gd name="T23" fmla="*/ 61 h 183"/>
                  <a:gd name="T24" fmla="*/ 190 w 200"/>
                  <a:gd name="T25" fmla="*/ 76 h 183"/>
                  <a:gd name="T26" fmla="*/ 186 w 200"/>
                  <a:gd name="T27" fmla="*/ 97 h 183"/>
                  <a:gd name="T28" fmla="*/ 179 w 200"/>
                  <a:gd name="T29" fmla="*/ 116 h 183"/>
                  <a:gd name="T30" fmla="*/ 169 w 200"/>
                  <a:gd name="T31" fmla="*/ 133 h 183"/>
                  <a:gd name="T32" fmla="*/ 157 w 200"/>
                  <a:gd name="T33" fmla="*/ 147 h 183"/>
                  <a:gd name="T34" fmla="*/ 143 w 200"/>
                  <a:gd name="T35" fmla="*/ 159 h 183"/>
                  <a:gd name="T36" fmla="*/ 127 w 200"/>
                  <a:gd name="T37" fmla="*/ 168 h 183"/>
                  <a:gd name="T38" fmla="*/ 109 w 200"/>
                  <a:gd name="T39" fmla="*/ 173 h 183"/>
                  <a:gd name="T40" fmla="*/ 91 w 200"/>
                  <a:gd name="T41" fmla="*/ 173 h 183"/>
                  <a:gd name="T42" fmla="*/ 73 w 200"/>
                  <a:gd name="T43" fmla="*/ 168 h 183"/>
                  <a:gd name="T44" fmla="*/ 56 w 200"/>
                  <a:gd name="T45" fmla="*/ 159 h 183"/>
                  <a:gd name="T46" fmla="*/ 42 w 200"/>
                  <a:gd name="T47" fmla="*/ 147 h 183"/>
                  <a:gd name="T48" fmla="*/ 30 w 200"/>
                  <a:gd name="T49" fmla="*/ 133 h 183"/>
                  <a:gd name="T50" fmla="*/ 20 w 200"/>
                  <a:gd name="T51" fmla="*/ 116 h 183"/>
                  <a:gd name="T52" fmla="*/ 13 w 200"/>
                  <a:gd name="T53" fmla="*/ 97 h 183"/>
                  <a:gd name="T54" fmla="*/ 10 w 200"/>
                  <a:gd name="T55" fmla="*/ 76 h 183"/>
                  <a:gd name="T56" fmla="*/ 9 w 200"/>
                  <a:gd name="T57" fmla="*/ 55 h 183"/>
                  <a:gd name="T58" fmla="*/ 12 w 200"/>
                  <a:gd name="T59" fmla="*/ 38 h 183"/>
                  <a:gd name="T60" fmla="*/ 16 w 200"/>
                  <a:gd name="T61" fmla="*/ 22 h 183"/>
                  <a:gd name="T62" fmla="*/ 23 w 200"/>
                  <a:gd name="T63" fmla="*/ 7 h 183"/>
                  <a:gd name="T64" fmla="*/ 25 w 200"/>
                  <a:gd name="T65" fmla="*/ 1 h 183"/>
                  <a:gd name="T66" fmla="*/ 20 w 200"/>
                  <a:gd name="T67" fmla="*/ 5 h 183"/>
                  <a:gd name="T68" fmla="*/ 16 w 200"/>
                  <a:gd name="T69" fmla="*/ 8 h 183"/>
                  <a:gd name="T70" fmla="*/ 11 w 200"/>
                  <a:gd name="T71" fmla="*/ 13 h 183"/>
                  <a:gd name="T72" fmla="*/ 7 w 200"/>
                  <a:gd name="T73" fmla="*/ 20 h 183"/>
                  <a:gd name="T74" fmla="*/ 4 w 200"/>
                  <a:gd name="T75" fmla="*/ 32 h 183"/>
                  <a:gd name="T76" fmla="*/ 2 w 200"/>
                  <a:gd name="T77" fmla="*/ 46 h 183"/>
                  <a:gd name="T78" fmla="*/ 0 w 200"/>
                  <a:gd name="T79" fmla="*/ 58 h 183"/>
                  <a:gd name="T80" fmla="*/ 1 w 200"/>
                  <a:gd name="T81" fmla="*/ 77 h 183"/>
                  <a:gd name="T82" fmla="*/ 5 w 200"/>
                  <a:gd name="T83" fmla="*/ 100 h 183"/>
                  <a:gd name="T84" fmla="*/ 12 w 200"/>
                  <a:gd name="T85" fmla="*/ 121 h 183"/>
                  <a:gd name="T86" fmla="*/ 23 w 200"/>
                  <a:gd name="T87" fmla="*/ 140 h 183"/>
                  <a:gd name="T88" fmla="*/ 36 w 200"/>
                  <a:gd name="T89" fmla="*/ 156 h 183"/>
                  <a:gd name="T90" fmla="*/ 52 w 200"/>
                  <a:gd name="T91" fmla="*/ 169 h 183"/>
                  <a:gd name="T92" fmla="*/ 70 w 200"/>
                  <a:gd name="T93" fmla="*/ 179 h 183"/>
                  <a:gd name="T94" fmla="*/ 90 w 200"/>
                  <a:gd name="T95" fmla="*/ 182 h 183"/>
                  <a:gd name="T96" fmla="*/ 110 w 200"/>
                  <a:gd name="T97" fmla="*/ 182 h 183"/>
                  <a:gd name="T98" fmla="*/ 130 w 200"/>
                  <a:gd name="T99" fmla="*/ 179 h 183"/>
                  <a:gd name="T100" fmla="*/ 147 w 200"/>
                  <a:gd name="T101" fmla="*/ 169 h 183"/>
                  <a:gd name="T102" fmla="*/ 163 w 200"/>
                  <a:gd name="T103" fmla="*/ 156 h 183"/>
                  <a:gd name="T104" fmla="*/ 176 w 200"/>
                  <a:gd name="T105" fmla="*/ 140 h 183"/>
                  <a:gd name="T106" fmla="*/ 187 w 200"/>
                  <a:gd name="T107" fmla="*/ 121 h 183"/>
                  <a:gd name="T108" fmla="*/ 196 w 200"/>
                  <a:gd name="T109" fmla="*/ 100 h 183"/>
                  <a:gd name="T110" fmla="*/ 200 w 200"/>
                  <a:gd name="T111" fmla="*/ 7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27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191 w 191"/>
                  <a:gd name="T1" fmla="*/ 68 h 183"/>
                  <a:gd name="T2" fmla="*/ 189 w 191"/>
                  <a:gd name="T3" fmla="*/ 64 h 183"/>
                  <a:gd name="T4" fmla="*/ 189 w 191"/>
                  <a:gd name="T5" fmla="*/ 59 h 183"/>
                  <a:gd name="T6" fmla="*/ 188 w 191"/>
                  <a:gd name="T7" fmla="*/ 54 h 183"/>
                  <a:gd name="T8" fmla="*/ 187 w 191"/>
                  <a:gd name="T9" fmla="*/ 48 h 183"/>
                  <a:gd name="T10" fmla="*/ 183 w 191"/>
                  <a:gd name="T11" fmla="*/ 43 h 183"/>
                  <a:gd name="T12" fmla="*/ 179 w 191"/>
                  <a:gd name="T13" fmla="*/ 38 h 183"/>
                  <a:gd name="T14" fmla="*/ 176 w 191"/>
                  <a:gd name="T15" fmla="*/ 32 h 183"/>
                  <a:gd name="T16" fmla="*/ 175 w 191"/>
                  <a:gd name="T17" fmla="*/ 35 h 183"/>
                  <a:gd name="T18" fmla="*/ 178 w 191"/>
                  <a:gd name="T19" fmla="*/ 44 h 183"/>
                  <a:gd name="T20" fmla="*/ 180 w 191"/>
                  <a:gd name="T21" fmla="*/ 55 h 183"/>
                  <a:gd name="T22" fmla="*/ 180 w 191"/>
                  <a:gd name="T23" fmla="*/ 66 h 183"/>
                  <a:gd name="T24" fmla="*/ 180 w 191"/>
                  <a:gd name="T25" fmla="*/ 82 h 183"/>
                  <a:gd name="T26" fmla="*/ 177 w 191"/>
                  <a:gd name="T27" fmla="*/ 101 h 183"/>
                  <a:gd name="T28" fmla="*/ 170 w 191"/>
                  <a:gd name="T29" fmla="*/ 120 h 183"/>
                  <a:gd name="T30" fmla="*/ 161 w 191"/>
                  <a:gd name="T31" fmla="*/ 136 h 183"/>
                  <a:gd name="T32" fmla="*/ 149 w 191"/>
                  <a:gd name="T33" fmla="*/ 150 h 183"/>
                  <a:gd name="T34" fmla="*/ 136 w 191"/>
                  <a:gd name="T35" fmla="*/ 161 h 183"/>
                  <a:gd name="T36" fmla="*/ 121 w 191"/>
                  <a:gd name="T37" fmla="*/ 169 h 183"/>
                  <a:gd name="T38" fmla="*/ 104 w 191"/>
                  <a:gd name="T39" fmla="*/ 173 h 183"/>
                  <a:gd name="T40" fmla="*/ 86 w 191"/>
                  <a:gd name="T41" fmla="*/ 173 h 183"/>
                  <a:gd name="T42" fmla="*/ 70 w 191"/>
                  <a:gd name="T43" fmla="*/ 169 h 183"/>
                  <a:gd name="T44" fmla="*/ 53 w 191"/>
                  <a:gd name="T45" fmla="*/ 161 h 183"/>
                  <a:gd name="T46" fmla="*/ 40 w 191"/>
                  <a:gd name="T47" fmla="*/ 150 h 183"/>
                  <a:gd name="T48" fmla="*/ 28 w 191"/>
                  <a:gd name="T49" fmla="*/ 136 h 183"/>
                  <a:gd name="T50" fmla="*/ 19 w 191"/>
                  <a:gd name="T51" fmla="*/ 120 h 183"/>
                  <a:gd name="T52" fmla="*/ 12 w 191"/>
                  <a:gd name="T53" fmla="*/ 101 h 183"/>
                  <a:gd name="T54" fmla="*/ 9 w 191"/>
                  <a:gd name="T55" fmla="*/ 82 h 183"/>
                  <a:gd name="T56" fmla="*/ 9 w 191"/>
                  <a:gd name="T57" fmla="*/ 60 h 183"/>
                  <a:gd name="T58" fmla="*/ 12 w 191"/>
                  <a:gd name="T59" fmla="*/ 41 h 183"/>
                  <a:gd name="T60" fmla="*/ 18 w 191"/>
                  <a:gd name="T61" fmla="*/ 23 h 183"/>
                  <a:gd name="T62" fmla="*/ 27 w 191"/>
                  <a:gd name="T63" fmla="*/ 7 h 183"/>
                  <a:gd name="T64" fmla="*/ 30 w 191"/>
                  <a:gd name="T65" fmla="*/ 1 h 183"/>
                  <a:gd name="T66" fmla="*/ 25 w 191"/>
                  <a:gd name="T67" fmla="*/ 5 h 183"/>
                  <a:gd name="T68" fmla="*/ 20 w 191"/>
                  <a:gd name="T69" fmla="*/ 7 h 183"/>
                  <a:gd name="T70" fmla="*/ 15 w 191"/>
                  <a:gd name="T71" fmla="*/ 11 h 183"/>
                  <a:gd name="T72" fmla="*/ 10 w 191"/>
                  <a:gd name="T73" fmla="*/ 19 h 183"/>
                  <a:gd name="T74" fmla="*/ 5 w 191"/>
                  <a:gd name="T75" fmla="*/ 34 h 183"/>
                  <a:gd name="T76" fmla="*/ 2 w 191"/>
                  <a:gd name="T77" fmla="*/ 48 h 183"/>
                  <a:gd name="T78" fmla="*/ 0 w 191"/>
                  <a:gd name="T79" fmla="*/ 62 h 183"/>
                  <a:gd name="T80" fmla="*/ 0 w 191"/>
                  <a:gd name="T81" fmla="*/ 83 h 183"/>
                  <a:gd name="T82" fmla="*/ 4 w 191"/>
                  <a:gd name="T83" fmla="*/ 104 h 183"/>
                  <a:gd name="T84" fmla="*/ 11 w 191"/>
                  <a:gd name="T85" fmla="*/ 125 h 183"/>
                  <a:gd name="T86" fmla="*/ 21 w 191"/>
                  <a:gd name="T87" fmla="*/ 143 h 183"/>
                  <a:gd name="T88" fmla="*/ 34 w 191"/>
                  <a:gd name="T89" fmla="*/ 158 h 183"/>
                  <a:gd name="T90" fmla="*/ 49 w 191"/>
                  <a:gd name="T91" fmla="*/ 170 h 183"/>
                  <a:gd name="T92" fmla="*/ 67 w 191"/>
                  <a:gd name="T93" fmla="*/ 179 h 183"/>
                  <a:gd name="T94" fmla="*/ 85 w 191"/>
                  <a:gd name="T95" fmla="*/ 183 h 183"/>
                  <a:gd name="T96" fmla="*/ 105 w 191"/>
                  <a:gd name="T97" fmla="*/ 183 h 183"/>
                  <a:gd name="T98" fmla="*/ 123 w 191"/>
                  <a:gd name="T99" fmla="*/ 179 h 183"/>
                  <a:gd name="T100" fmla="*/ 140 w 191"/>
                  <a:gd name="T101" fmla="*/ 170 h 183"/>
                  <a:gd name="T102" fmla="*/ 155 w 191"/>
                  <a:gd name="T103" fmla="*/ 158 h 183"/>
                  <a:gd name="T104" fmla="*/ 168 w 191"/>
                  <a:gd name="T105" fmla="*/ 143 h 183"/>
                  <a:gd name="T106" fmla="*/ 178 w 191"/>
                  <a:gd name="T107" fmla="*/ 125 h 183"/>
                  <a:gd name="T108" fmla="*/ 185 w 191"/>
                  <a:gd name="T109" fmla="*/ 104 h 183"/>
                  <a:gd name="T110" fmla="*/ 189 w 191"/>
                  <a:gd name="T111" fmla="*/ 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28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181 w 181"/>
                  <a:gd name="T1" fmla="*/ 73 h 185"/>
                  <a:gd name="T2" fmla="*/ 181 w 181"/>
                  <a:gd name="T3" fmla="*/ 65 h 185"/>
                  <a:gd name="T4" fmla="*/ 180 w 181"/>
                  <a:gd name="T5" fmla="*/ 58 h 185"/>
                  <a:gd name="T6" fmla="*/ 178 w 181"/>
                  <a:gd name="T7" fmla="*/ 50 h 185"/>
                  <a:gd name="T8" fmla="*/ 176 w 181"/>
                  <a:gd name="T9" fmla="*/ 44 h 185"/>
                  <a:gd name="T10" fmla="*/ 171 w 181"/>
                  <a:gd name="T11" fmla="*/ 38 h 185"/>
                  <a:gd name="T12" fmla="*/ 167 w 181"/>
                  <a:gd name="T13" fmla="*/ 34 h 185"/>
                  <a:gd name="T14" fmla="*/ 163 w 181"/>
                  <a:gd name="T15" fmla="*/ 29 h 185"/>
                  <a:gd name="T16" fmla="*/ 163 w 181"/>
                  <a:gd name="T17" fmla="*/ 31 h 185"/>
                  <a:gd name="T18" fmla="*/ 167 w 181"/>
                  <a:gd name="T19" fmla="*/ 43 h 185"/>
                  <a:gd name="T20" fmla="*/ 170 w 181"/>
                  <a:gd name="T21" fmla="*/ 56 h 185"/>
                  <a:gd name="T22" fmla="*/ 172 w 181"/>
                  <a:gd name="T23" fmla="*/ 70 h 185"/>
                  <a:gd name="T24" fmla="*/ 172 w 181"/>
                  <a:gd name="T25" fmla="*/ 86 h 185"/>
                  <a:gd name="T26" fmla="*/ 168 w 181"/>
                  <a:gd name="T27" fmla="*/ 106 h 185"/>
                  <a:gd name="T28" fmla="*/ 162 w 181"/>
                  <a:gd name="T29" fmla="*/ 124 h 185"/>
                  <a:gd name="T30" fmla="*/ 154 w 181"/>
                  <a:gd name="T31" fmla="*/ 139 h 185"/>
                  <a:gd name="T32" fmla="*/ 143 w 181"/>
                  <a:gd name="T33" fmla="*/ 151 h 185"/>
                  <a:gd name="T34" fmla="*/ 130 w 181"/>
                  <a:gd name="T35" fmla="*/ 162 h 185"/>
                  <a:gd name="T36" fmla="*/ 115 w 181"/>
                  <a:gd name="T37" fmla="*/ 169 h 185"/>
                  <a:gd name="T38" fmla="*/ 99 w 181"/>
                  <a:gd name="T39" fmla="*/ 174 h 185"/>
                  <a:gd name="T40" fmla="*/ 83 w 181"/>
                  <a:gd name="T41" fmla="*/ 174 h 185"/>
                  <a:gd name="T42" fmla="*/ 67 w 181"/>
                  <a:gd name="T43" fmla="*/ 169 h 185"/>
                  <a:gd name="T44" fmla="*/ 52 w 181"/>
                  <a:gd name="T45" fmla="*/ 162 h 185"/>
                  <a:gd name="T46" fmla="*/ 39 w 181"/>
                  <a:gd name="T47" fmla="*/ 151 h 185"/>
                  <a:gd name="T48" fmla="*/ 28 w 181"/>
                  <a:gd name="T49" fmla="*/ 139 h 185"/>
                  <a:gd name="T50" fmla="*/ 19 w 181"/>
                  <a:gd name="T51" fmla="*/ 124 h 185"/>
                  <a:gd name="T52" fmla="*/ 13 w 181"/>
                  <a:gd name="T53" fmla="*/ 106 h 185"/>
                  <a:gd name="T54" fmla="*/ 10 w 181"/>
                  <a:gd name="T55" fmla="*/ 86 h 185"/>
                  <a:gd name="T56" fmla="*/ 10 w 181"/>
                  <a:gd name="T57" fmla="*/ 65 h 185"/>
                  <a:gd name="T58" fmla="*/ 14 w 181"/>
                  <a:gd name="T59" fmla="*/ 43 h 185"/>
                  <a:gd name="T60" fmla="*/ 22 w 181"/>
                  <a:gd name="T61" fmla="*/ 24 h 185"/>
                  <a:gd name="T62" fmla="*/ 33 w 181"/>
                  <a:gd name="T63" fmla="*/ 7 h 185"/>
                  <a:gd name="T64" fmla="*/ 37 w 181"/>
                  <a:gd name="T65" fmla="*/ 1 h 185"/>
                  <a:gd name="T66" fmla="*/ 32 w 181"/>
                  <a:gd name="T67" fmla="*/ 4 h 185"/>
                  <a:gd name="T68" fmla="*/ 26 w 181"/>
                  <a:gd name="T69" fmla="*/ 7 h 185"/>
                  <a:gd name="T70" fmla="*/ 21 w 181"/>
                  <a:gd name="T71" fmla="*/ 11 h 185"/>
                  <a:gd name="T72" fmla="*/ 14 w 181"/>
                  <a:gd name="T73" fmla="*/ 19 h 185"/>
                  <a:gd name="T74" fmla="*/ 7 w 181"/>
                  <a:gd name="T75" fmla="*/ 34 h 185"/>
                  <a:gd name="T76" fmla="*/ 3 w 181"/>
                  <a:gd name="T77" fmla="*/ 50 h 185"/>
                  <a:gd name="T78" fmla="*/ 0 w 181"/>
                  <a:gd name="T79" fmla="*/ 67 h 185"/>
                  <a:gd name="T80" fmla="*/ 1 w 181"/>
                  <a:gd name="T81" fmla="*/ 88 h 185"/>
                  <a:gd name="T82" fmla="*/ 4 w 181"/>
                  <a:gd name="T83" fmla="*/ 109 h 185"/>
                  <a:gd name="T84" fmla="*/ 11 w 181"/>
                  <a:gd name="T85" fmla="*/ 128 h 185"/>
                  <a:gd name="T86" fmla="*/ 21 w 181"/>
                  <a:gd name="T87" fmla="*/ 145 h 185"/>
                  <a:gd name="T88" fmla="*/ 33 w 181"/>
                  <a:gd name="T89" fmla="*/ 159 h 185"/>
                  <a:gd name="T90" fmla="*/ 47 w 181"/>
                  <a:gd name="T91" fmla="*/ 171 h 185"/>
                  <a:gd name="T92" fmla="*/ 64 w 181"/>
                  <a:gd name="T93" fmla="*/ 180 h 185"/>
                  <a:gd name="T94" fmla="*/ 82 w 181"/>
                  <a:gd name="T95" fmla="*/ 185 h 185"/>
                  <a:gd name="T96" fmla="*/ 100 w 181"/>
                  <a:gd name="T97" fmla="*/ 185 h 185"/>
                  <a:gd name="T98" fmla="*/ 118 w 181"/>
                  <a:gd name="T99" fmla="*/ 180 h 185"/>
                  <a:gd name="T100" fmla="*/ 134 w 181"/>
                  <a:gd name="T101" fmla="*/ 171 h 185"/>
                  <a:gd name="T102" fmla="*/ 148 w 181"/>
                  <a:gd name="T103" fmla="*/ 159 h 185"/>
                  <a:gd name="T104" fmla="*/ 160 w 181"/>
                  <a:gd name="T105" fmla="*/ 145 h 185"/>
                  <a:gd name="T106" fmla="*/ 170 w 181"/>
                  <a:gd name="T107" fmla="*/ 128 h 185"/>
                  <a:gd name="T108" fmla="*/ 177 w 181"/>
                  <a:gd name="T109" fmla="*/ 109 h 185"/>
                  <a:gd name="T110" fmla="*/ 181 w 181"/>
                  <a:gd name="T111" fmla="*/ 8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29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171 w 172"/>
                  <a:gd name="T1" fmla="*/ 77 h 184"/>
                  <a:gd name="T2" fmla="*/ 171 w 172"/>
                  <a:gd name="T3" fmla="*/ 66 h 184"/>
                  <a:gd name="T4" fmla="*/ 169 w 172"/>
                  <a:gd name="T5" fmla="*/ 55 h 184"/>
                  <a:gd name="T6" fmla="*/ 166 w 172"/>
                  <a:gd name="T7" fmla="*/ 46 h 184"/>
                  <a:gd name="T8" fmla="*/ 162 w 172"/>
                  <a:gd name="T9" fmla="*/ 39 h 184"/>
                  <a:gd name="T10" fmla="*/ 157 w 172"/>
                  <a:gd name="T11" fmla="*/ 33 h 184"/>
                  <a:gd name="T12" fmla="*/ 152 w 172"/>
                  <a:gd name="T13" fmla="*/ 28 h 184"/>
                  <a:gd name="T14" fmla="*/ 146 w 172"/>
                  <a:gd name="T15" fmla="*/ 23 h 184"/>
                  <a:gd name="T16" fmla="*/ 147 w 172"/>
                  <a:gd name="T17" fmla="*/ 27 h 184"/>
                  <a:gd name="T18" fmla="*/ 155 w 172"/>
                  <a:gd name="T19" fmla="*/ 41 h 184"/>
                  <a:gd name="T20" fmla="*/ 160 w 172"/>
                  <a:gd name="T21" fmla="*/ 57 h 184"/>
                  <a:gd name="T22" fmla="*/ 162 w 172"/>
                  <a:gd name="T23" fmla="*/ 73 h 184"/>
                  <a:gd name="T24" fmla="*/ 162 w 172"/>
                  <a:gd name="T25" fmla="*/ 91 h 184"/>
                  <a:gd name="T26" fmla="*/ 159 w 172"/>
                  <a:gd name="T27" fmla="*/ 109 h 184"/>
                  <a:gd name="T28" fmla="*/ 153 w 172"/>
                  <a:gd name="T29" fmla="*/ 125 h 184"/>
                  <a:gd name="T30" fmla="*/ 145 w 172"/>
                  <a:gd name="T31" fmla="*/ 141 h 184"/>
                  <a:gd name="T32" fmla="*/ 135 w 172"/>
                  <a:gd name="T33" fmla="*/ 153 h 184"/>
                  <a:gd name="T34" fmla="*/ 123 w 172"/>
                  <a:gd name="T35" fmla="*/ 162 h 184"/>
                  <a:gd name="T36" fmla="*/ 109 w 172"/>
                  <a:gd name="T37" fmla="*/ 169 h 184"/>
                  <a:gd name="T38" fmla="*/ 94 w 172"/>
                  <a:gd name="T39" fmla="*/ 173 h 184"/>
                  <a:gd name="T40" fmla="*/ 78 w 172"/>
                  <a:gd name="T41" fmla="*/ 173 h 184"/>
                  <a:gd name="T42" fmla="*/ 63 w 172"/>
                  <a:gd name="T43" fmla="*/ 169 h 184"/>
                  <a:gd name="T44" fmla="*/ 49 w 172"/>
                  <a:gd name="T45" fmla="*/ 162 h 184"/>
                  <a:gd name="T46" fmla="*/ 36 w 172"/>
                  <a:gd name="T47" fmla="*/ 153 h 184"/>
                  <a:gd name="T48" fmla="*/ 26 w 172"/>
                  <a:gd name="T49" fmla="*/ 141 h 184"/>
                  <a:gd name="T50" fmla="*/ 18 w 172"/>
                  <a:gd name="T51" fmla="*/ 125 h 184"/>
                  <a:gd name="T52" fmla="*/ 12 w 172"/>
                  <a:gd name="T53" fmla="*/ 109 h 184"/>
                  <a:gd name="T54" fmla="*/ 9 w 172"/>
                  <a:gd name="T55" fmla="*/ 91 h 184"/>
                  <a:gd name="T56" fmla="*/ 9 w 172"/>
                  <a:gd name="T57" fmla="*/ 69 h 184"/>
                  <a:gd name="T58" fmla="*/ 15 w 172"/>
                  <a:gd name="T59" fmla="*/ 45 h 184"/>
                  <a:gd name="T60" fmla="*/ 26 w 172"/>
                  <a:gd name="T61" fmla="*/ 24 h 184"/>
                  <a:gd name="T62" fmla="*/ 41 w 172"/>
                  <a:gd name="T63" fmla="*/ 7 h 184"/>
                  <a:gd name="T64" fmla="*/ 46 w 172"/>
                  <a:gd name="T65" fmla="*/ 2 h 184"/>
                  <a:gd name="T66" fmla="*/ 39 w 172"/>
                  <a:gd name="T67" fmla="*/ 4 h 184"/>
                  <a:gd name="T68" fmla="*/ 33 w 172"/>
                  <a:gd name="T69" fmla="*/ 6 h 184"/>
                  <a:gd name="T70" fmla="*/ 27 w 172"/>
                  <a:gd name="T71" fmla="*/ 10 h 184"/>
                  <a:gd name="T72" fmla="*/ 18 w 172"/>
                  <a:gd name="T73" fmla="*/ 18 h 184"/>
                  <a:gd name="T74" fmla="*/ 9 w 172"/>
                  <a:gd name="T75" fmla="*/ 34 h 184"/>
                  <a:gd name="T76" fmla="*/ 3 w 172"/>
                  <a:gd name="T77" fmla="*/ 52 h 184"/>
                  <a:gd name="T78" fmla="*/ 0 w 172"/>
                  <a:gd name="T79" fmla="*/ 71 h 184"/>
                  <a:gd name="T80" fmla="*/ 0 w 172"/>
                  <a:gd name="T81" fmla="*/ 93 h 184"/>
                  <a:gd name="T82" fmla="*/ 3 w 172"/>
                  <a:gd name="T83" fmla="*/ 112 h 184"/>
                  <a:gd name="T84" fmla="*/ 10 w 172"/>
                  <a:gd name="T85" fmla="*/ 131 h 184"/>
                  <a:gd name="T86" fmla="*/ 19 w 172"/>
                  <a:gd name="T87" fmla="*/ 147 h 184"/>
                  <a:gd name="T88" fmla="*/ 31 w 172"/>
                  <a:gd name="T89" fmla="*/ 161 h 184"/>
                  <a:gd name="T90" fmla="*/ 44 w 172"/>
                  <a:gd name="T91" fmla="*/ 172 h 184"/>
                  <a:gd name="T92" fmla="*/ 61 w 172"/>
                  <a:gd name="T93" fmla="*/ 180 h 184"/>
                  <a:gd name="T94" fmla="*/ 77 w 172"/>
                  <a:gd name="T95" fmla="*/ 184 h 184"/>
                  <a:gd name="T96" fmla="*/ 95 w 172"/>
                  <a:gd name="T97" fmla="*/ 184 h 184"/>
                  <a:gd name="T98" fmla="*/ 111 w 172"/>
                  <a:gd name="T99" fmla="*/ 180 h 184"/>
                  <a:gd name="T100" fmla="*/ 127 w 172"/>
                  <a:gd name="T101" fmla="*/ 172 h 184"/>
                  <a:gd name="T102" fmla="*/ 140 w 172"/>
                  <a:gd name="T103" fmla="*/ 161 h 184"/>
                  <a:gd name="T104" fmla="*/ 152 w 172"/>
                  <a:gd name="T105" fmla="*/ 147 h 184"/>
                  <a:gd name="T106" fmla="*/ 161 w 172"/>
                  <a:gd name="T107" fmla="*/ 131 h 184"/>
                  <a:gd name="T108" fmla="*/ 168 w 172"/>
                  <a:gd name="T109" fmla="*/ 112 h 184"/>
                  <a:gd name="T110" fmla="*/ 171 w 172"/>
                  <a:gd name="T111" fmla="*/ 9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30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163 w 163"/>
                  <a:gd name="T1" fmla="*/ 77 h 181"/>
                  <a:gd name="T2" fmla="*/ 161 w 163"/>
                  <a:gd name="T3" fmla="*/ 63 h 181"/>
                  <a:gd name="T4" fmla="*/ 158 w 163"/>
                  <a:gd name="T5" fmla="*/ 50 h 181"/>
                  <a:gd name="T6" fmla="*/ 154 w 163"/>
                  <a:gd name="T7" fmla="*/ 38 h 181"/>
                  <a:gd name="T8" fmla="*/ 149 w 163"/>
                  <a:gd name="T9" fmla="*/ 31 h 181"/>
                  <a:gd name="T10" fmla="*/ 145 w 163"/>
                  <a:gd name="T11" fmla="*/ 27 h 181"/>
                  <a:gd name="T12" fmla="*/ 141 w 163"/>
                  <a:gd name="T13" fmla="*/ 24 h 181"/>
                  <a:gd name="T14" fmla="*/ 137 w 163"/>
                  <a:gd name="T15" fmla="*/ 21 h 181"/>
                  <a:gd name="T16" fmla="*/ 133 w 163"/>
                  <a:gd name="T17" fmla="*/ 18 h 181"/>
                  <a:gd name="T18" fmla="*/ 130 w 163"/>
                  <a:gd name="T19" fmla="*/ 17 h 181"/>
                  <a:gd name="T20" fmla="*/ 127 w 163"/>
                  <a:gd name="T21" fmla="*/ 14 h 181"/>
                  <a:gd name="T22" fmla="*/ 123 w 163"/>
                  <a:gd name="T23" fmla="*/ 13 h 181"/>
                  <a:gd name="T24" fmla="*/ 129 w 163"/>
                  <a:gd name="T25" fmla="*/ 18 h 181"/>
                  <a:gd name="T26" fmla="*/ 140 w 163"/>
                  <a:gd name="T27" fmla="*/ 33 h 181"/>
                  <a:gd name="T28" fmla="*/ 149 w 163"/>
                  <a:gd name="T29" fmla="*/ 51 h 181"/>
                  <a:gd name="T30" fmla="*/ 153 w 163"/>
                  <a:gd name="T31" fmla="*/ 73 h 181"/>
                  <a:gd name="T32" fmla="*/ 154 w 163"/>
                  <a:gd name="T33" fmla="*/ 92 h 181"/>
                  <a:gd name="T34" fmla="*/ 151 w 163"/>
                  <a:gd name="T35" fmla="*/ 109 h 181"/>
                  <a:gd name="T36" fmla="*/ 145 w 163"/>
                  <a:gd name="T37" fmla="*/ 125 h 181"/>
                  <a:gd name="T38" fmla="*/ 138 w 163"/>
                  <a:gd name="T39" fmla="*/ 139 h 181"/>
                  <a:gd name="T40" fmla="*/ 128 w 163"/>
                  <a:gd name="T41" fmla="*/ 151 h 181"/>
                  <a:gd name="T42" fmla="*/ 116 w 163"/>
                  <a:gd name="T43" fmla="*/ 159 h 181"/>
                  <a:gd name="T44" fmla="*/ 103 w 163"/>
                  <a:gd name="T45" fmla="*/ 166 h 181"/>
                  <a:gd name="T46" fmla="*/ 89 w 163"/>
                  <a:gd name="T47" fmla="*/ 170 h 181"/>
                  <a:gd name="T48" fmla="*/ 75 w 163"/>
                  <a:gd name="T49" fmla="*/ 170 h 181"/>
                  <a:gd name="T50" fmla="*/ 61 w 163"/>
                  <a:gd name="T51" fmla="*/ 166 h 181"/>
                  <a:gd name="T52" fmla="*/ 47 w 163"/>
                  <a:gd name="T53" fmla="*/ 159 h 181"/>
                  <a:gd name="T54" fmla="*/ 35 w 163"/>
                  <a:gd name="T55" fmla="*/ 151 h 181"/>
                  <a:gd name="T56" fmla="*/ 26 w 163"/>
                  <a:gd name="T57" fmla="*/ 139 h 181"/>
                  <a:gd name="T58" fmla="*/ 18 w 163"/>
                  <a:gd name="T59" fmla="*/ 125 h 181"/>
                  <a:gd name="T60" fmla="*/ 12 w 163"/>
                  <a:gd name="T61" fmla="*/ 109 h 181"/>
                  <a:gd name="T62" fmla="*/ 10 w 163"/>
                  <a:gd name="T63" fmla="*/ 92 h 181"/>
                  <a:gd name="T64" fmla="*/ 9 w 163"/>
                  <a:gd name="T65" fmla="*/ 77 h 181"/>
                  <a:gd name="T66" fmla="*/ 12 w 163"/>
                  <a:gd name="T67" fmla="*/ 61 h 181"/>
                  <a:gd name="T68" fmla="*/ 18 w 163"/>
                  <a:gd name="T69" fmla="*/ 42 h 181"/>
                  <a:gd name="T70" fmla="*/ 33 w 163"/>
                  <a:gd name="T71" fmla="*/ 19 h 181"/>
                  <a:gd name="T72" fmla="*/ 48 w 163"/>
                  <a:gd name="T73" fmla="*/ 7 h 181"/>
                  <a:gd name="T74" fmla="*/ 60 w 163"/>
                  <a:gd name="T75" fmla="*/ 1 h 181"/>
                  <a:gd name="T76" fmla="*/ 62 w 163"/>
                  <a:gd name="T77" fmla="*/ 0 h 181"/>
                  <a:gd name="T78" fmla="*/ 52 w 163"/>
                  <a:gd name="T79" fmla="*/ 1 h 181"/>
                  <a:gd name="T80" fmla="*/ 44 w 163"/>
                  <a:gd name="T81" fmla="*/ 4 h 181"/>
                  <a:gd name="T82" fmla="*/ 35 w 163"/>
                  <a:gd name="T83" fmla="*/ 6 h 181"/>
                  <a:gd name="T84" fmla="*/ 24 w 163"/>
                  <a:gd name="T85" fmla="*/ 14 h 181"/>
                  <a:gd name="T86" fmla="*/ 13 w 163"/>
                  <a:gd name="T87" fmla="*/ 31 h 181"/>
                  <a:gd name="T88" fmla="*/ 5 w 163"/>
                  <a:gd name="T89" fmla="*/ 50 h 181"/>
                  <a:gd name="T90" fmla="*/ 1 w 163"/>
                  <a:gd name="T91" fmla="*/ 72 h 181"/>
                  <a:gd name="T92" fmla="*/ 1 w 163"/>
                  <a:gd name="T93" fmla="*/ 93 h 181"/>
                  <a:gd name="T94" fmla="*/ 4 w 163"/>
                  <a:gd name="T95" fmla="*/ 113 h 181"/>
                  <a:gd name="T96" fmla="*/ 10 w 163"/>
                  <a:gd name="T97" fmla="*/ 131 h 181"/>
                  <a:gd name="T98" fmla="*/ 19 w 163"/>
                  <a:gd name="T99" fmla="*/ 146 h 181"/>
                  <a:gd name="T100" fmla="*/ 30 w 163"/>
                  <a:gd name="T101" fmla="*/ 158 h 181"/>
                  <a:gd name="T102" fmla="*/ 43 w 163"/>
                  <a:gd name="T103" fmla="*/ 169 h 181"/>
                  <a:gd name="T104" fmla="*/ 58 w 163"/>
                  <a:gd name="T105" fmla="*/ 176 h 181"/>
                  <a:gd name="T106" fmla="*/ 74 w 163"/>
                  <a:gd name="T107" fmla="*/ 181 h 181"/>
                  <a:gd name="T108" fmla="*/ 90 w 163"/>
                  <a:gd name="T109" fmla="*/ 181 h 181"/>
                  <a:gd name="T110" fmla="*/ 106 w 163"/>
                  <a:gd name="T111" fmla="*/ 176 h 181"/>
                  <a:gd name="T112" fmla="*/ 121 w 163"/>
                  <a:gd name="T113" fmla="*/ 169 h 181"/>
                  <a:gd name="T114" fmla="*/ 134 w 163"/>
                  <a:gd name="T115" fmla="*/ 158 h 181"/>
                  <a:gd name="T116" fmla="*/ 145 w 163"/>
                  <a:gd name="T117" fmla="*/ 146 h 181"/>
                  <a:gd name="T118" fmla="*/ 153 w 163"/>
                  <a:gd name="T119" fmla="*/ 131 h 181"/>
                  <a:gd name="T120" fmla="*/ 159 w 163"/>
                  <a:gd name="T121" fmla="*/ 113 h 181"/>
                  <a:gd name="T122" fmla="*/ 163 w 163"/>
                  <a:gd name="T123" fmla="*/ 9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31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152 w 154"/>
                  <a:gd name="T1" fmla="*/ 67 h 175"/>
                  <a:gd name="T2" fmla="*/ 146 w 154"/>
                  <a:gd name="T3" fmla="*/ 43 h 175"/>
                  <a:gd name="T4" fmla="*/ 134 w 154"/>
                  <a:gd name="T5" fmla="*/ 23 h 175"/>
                  <a:gd name="T6" fmla="*/ 133 w 154"/>
                  <a:gd name="T7" fmla="*/ 21 h 175"/>
                  <a:gd name="T8" fmla="*/ 131 w 154"/>
                  <a:gd name="T9" fmla="*/ 20 h 175"/>
                  <a:gd name="T10" fmla="*/ 119 w 154"/>
                  <a:gd name="T11" fmla="*/ 13 h 175"/>
                  <a:gd name="T12" fmla="*/ 86 w 154"/>
                  <a:gd name="T13" fmla="*/ 1 h 175"/>
                  <a:gd name="T14" fmla="*/ 52 w 154"/>
                  <a:gd name="T15" fmla="*/ 1 h 175"/>
                  <a:gd name="T16" fmla="*/ 24 w 154"/>
                  <a:gd name="T17" fmla="*/ 17 h 175"/>
                  <a:gd name="T18" fmla="*/ 6 w 154"/>
                  <a:gd name="T19" fmla="*/ 47 h 175"/>
                  <a:gd name="T20" fmla="*/ 0 w 154"/>
                  <a:gd name="T21" fmla="*/ 84 h 175"/>
                  <a:gd name="T22" fmla="*/ 3 w 154"/>
                  <a:gd name="T23" fmla="*/ 111 h 175"/>
                  <a:gd name="T24" fmla="*/ 13 w 154"/>
                  <a:gd name="T25" fmla="*/ 135 h 175"/>
                  <a:gd name="T26" fmla="*/ 27 w 154"/>
                  <a:gd name="T27" fmla="*/ 155 h 175"/>
                  <a:gd name="T28" fmla="*/ 46 w 154"/>
                  <a:gd name="T29" fmla="*/ 168 h 175"/>
                  <a:gd name="T30" fmla="*/ 69 w 154"/>
                  <a:gd name="T31" fmla="*/ 175 h 175"/>
                  <a:gd name="T32" fmla="*/ 93 w 154"/>
                  <a:gd name="T33" fmla="*/ 174 h 175"/>
                  <a:gd name="T34" fmla="*/ 114 w 154"/>
                  <a:gd name="T35" fmla="*/ 164 h 175"/>
                  <a:gd name="T36" fmla="*/ 131 w 154"/>
                  <a:gd name="T37" fmla="*/ 149 h 175"/>
                  <a:gd name="T38" fmla="*/ 144 w 154"/>
                  <a:gd name="T39" fmla="*/ 127 h 175"/>
                  <a:gd name="T40" fmla="*/ 152 w 154"/>
                  <a:gd name="T41" fmla="*/ 102 h 175"/>
                  <a:gd name="T42" fmla="*/ 145 w 154"/>
                  <a:gd name="T43" fmla="*/ 84 h 175"/>
                  <a:gd name="T44" fmla="*/ 142 w 154"/>
                  <a:gd name="T45" fmla="*/ 108 h 175"/>
                  <a:gd name="T46" fmla="*/ 133 w 154"/>
                  <a:gd name="T47" fmla="*/ 129 h 175"/>
                  <a:gd name="T48" fmla="*/ 120 w 154"/>
                  <a:gd name="T49" fmla="*/ 146 h 175"/>
                  <a:gd name="T50" fmla="*/ 103 w 154"/>
                  <a:gd name="T51" fmla="*/ 158 h 175"/>
                  <a:gd name="T52" fmla="*/ 84 w 154"/>
                  <a:gd name="T53" fmla="*/ 164 h 175"/>
                  <a:gd name="T54" fmla="*/ 64 w 154"/>
                  <a:gd name="T55" fmla="*/ 163 h 175"/>
                  <a:gd name="T56" fmla="*/ 44 w 154"/>
                  <a:gd name="T57" fmla="*/ 155 h 175"/>
                  <a:gd name="T58" fmla="*/ 28 w 154"/>
                  <a:gd name="T59" fmla="*/ 141 h 175"/>
                  <a:gd name="T60" fmla="*/ 17 w 154"/>
                  <a:gd name="T61" fmla="*/ 122 h 175"/>
                  <a:gd name="T62" fmla="*/ 10 w 154"/>
                  <a:gd name="T63" fmla="*/ 101 h 175"/>
                  <a:gd name="T64" fmla="*/ 9 w 154"/>
                  <a:gd name="T65" fmla="*/ 75 h 175"/>
                  <a:gd name="T66" fmla="*/ 14 w 154"/>
                  <a:gd name="T67" fmla="*/ 53 h 175"/>
                  <a:gd name="T68" fmla="*/ 24 w 154"/>
                  <a:gd name="T69" fmla="*/ 32 h 175"/>
                  <a:gd name="T70" fmla="*/ 38 w 154"/>
                  <a:gd name="T71" fmla="*/ 17 h 175"/>
                  <a:gd name="T72" fmla="*/ 57 w 154"/>
                  <a:gd name="T73" fmla="*/ 7 h 175"/>
                  <a:gd name="T74" fmla="*/ 77 w 154"/>
                  <a:gd name="T75" fmla="*/ 2 h 175"/>
                  <a:gd name="T76" fmla="*/ 97 w 154"/>
                  <a:gd name="T77" fmla="*/ 7 h 175"/>
                  <a:gd name="T78" fmla="*/ 115 w 154"/>
                  <a:gd name="T79" fmla="*/ 17 h 175"/>
                  <a:gd name="T80" fmla="*/ 129 w 154"/>
                  <a:gd name="T81" fmla="*/ 32 h 175"/>
                  <a:gd name="T82" fmla="*/ 139 w 154"/>
                  <a:gd name="T83" fmla="*/ 53 h 175"/>
                  <a:gd name="T84" fmla="*/ 144 w 154"/>
                  <a:gd name="T85" fmla="*/ 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32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143 w 145"/>
                  <a:gd name="T1" fmla="*/ 62 h 170"/>
                  <a:gd name="T2" fmla="*/ 131 w 145"/>
                  <a:gd name="T3" fmla="*/ 33 h 170"/>
                  <a:gd name="T4" fmla="*/ 113 w 145"/>
                  <a:gd name="T5" fmla="*/ 12 h 170"/>
                  <a:gd name="T6" fmla="*/ 92 w 145"/>
                  <a:gd name="T7" fmla="*/ 4 h 170"/>
                  <a:gd name="T8" fmla="*/ 71 w 145"/>
                  <a:gd name="T9" fmla="*/ 0 h 170"/>
                  <a:gd name="T10" fmla="*/ 51 w 145"/>
                  <a:gd name="T11" fmla="*/ 1 h 170"/>
                  <a:gd name="T12" fmla="*/ 34 w 145"/>
                  <a:gd name="T13" fmla="*/ 11 h 170"/>
                  <a:gd name="T14" fmla="*/ 12 w 145"/>
                  <a:gd name="T15" fmla="*/ 36 h 170"/>
                  <a:gd name="T16" fmla="*/ 4 w 145"/>
                  <a:gd name="T17" fmla="*/ 55 h 170"/>
                  <a:gd name="T18" fmla="*/ 0 w 145"/>
                  <a:gd name="T19" fmla="*/ 77 h 170"/>
                  <a:gd name="T20" fmla="*/ 2 w 145"/>
                  <a:gd name="T21" fmla="*/ 101 h 170"/>
                  <a:gd name="T22" fmla="*/ 9 w 145"/>
                  <a:gd name="T23" fmla="*/ 125 h 170"/>
                  <a:gd name="T24" fmla="*/ 21 w 145"/>
                  <a:gd name="T25" fmla="*/ 145 h 170"/>
                  <a:gd name="T26" fmla="*/ 38 w 145"/>
                  <a:gd name="T27" fmla="*/ 159 h 170"/>
                  <a:gd name="T28" fmla="*/ 59 w 145"/>
                  <a:gd name="T29" fmla="*/ 169 h 170"/>
                  <a:gd name="T30" fmla="*/ 80 w 145"/>
                  <a:gd name="T31" fmla="*/ 170 h 170"/>
                  <a:gd name="T32" fmla="*/ 101 w 145"/>
                  <a:gd name="T33" fmla="*/ 163 h 170"/>
                  <a:gd name="T34" fmla="*/ 119 w 145"/>
                  <a:gd name="T35" fmla="*/ 151 h 170"/>
                  <a:gd name="T36" fmla="*/ 133 w 145"/>
                  <a:gd name="T37" fmla="*/ 132 h 170"/>
                  <a:gd name="T38" fmla="*/ 142 w 145"/>
                  <a:gd name="T39" fmla="*/ 109 h 170"/>
                  <a:gd name="T40" fmla="*/ 145 w 145"/>
                  <a:gd name="T41" fmla="*/ 84 h 170"/>
                  <a:gd name="T42" fmla="*/ 135 w 145"/>
                  <a:gd name="T43" fmla="*/ 99 h 170"/>
                  <a:gd name="T44" fmla="*/ 128 w 145"/>
                  <a:gd name="T45" fmla="*/ 120 h 170"/>
                  <a:gd name="T46" fmla="*/ 118 w 145"/>
                  <a:gd name="T47" fmla="*/ 138 h 170"/>
                  <a:gd name="T48" fmla="*/ 103 w 145"/>
                  <a:gd name="T49" fmla="*/ 150 h 170"/>
                  <a:gd name="T50" fmla="*/ 86 w 145"/>
                  <a:gd name="T51" fmla="*/ 158 h 170"/>
                  <a:gd name="T52" fmla="*/ 67 w 145"/>
                  <a:gd name="T53" fmla="*/ 159 h 170"/>
                  <a:gd name="T54" fmla="*/ 49 w 145"/>
                  <a:gd name="T55" fmla="*/ 153 h 170"/>
                  <a:gd name="T56" fmla="*/ 32 w 145"/>
                  <a:gd name="T57" fmla="*/ 143 h 170"/>
                  <a:gd name="T58" fmla="*/ 20 w 145"/>
                  <a:gd name="T59" fmla="*/ 126 h 170"/>
                  <a:gd name="T60" fmla="*/ 12 w 145"/>
                  <a:gd name="T61" fmla="*/ 107 h 170"/>
                  <a:gd name="T62" fmla="*/ 9 w 145"/>
                  <a:gd name="T63" fmla="*/ 84 h 170"/>
                  <a:gd name="T64" fmla="*/ 12 w 145"/>
                  <a:gd name="T65" fmla="*/ 61 h 170"/>
                  <a:gd name="T66" fmla="*/ 20 w 145"/>
                  <a:gd name="T67" fmla="*/ 42 h 170"/>
                  <a:gd name="T68" fmla="*/ 32 w 145"/>
                  <a:gd name="T69" fmla="*/ 25 h 170"/>
                  <a:gd name="T70" fmla="*/ 49 w 145"/>
                  <a:gd name="T71" fmla="*/ 14 h 170"/>
                  <a:gd name="T72" fmla="*/ 67 w 145"/>
                  <a:gd name="T73" fmla="*/ 8 h 170"/>
                  <a:gd name="T74" fmla="*/ 86 w 145"/>
                  <a:gd name="T75" fmla="*/ 9 h 170"/>
                  <a:gd name="T76" fmla="*/ 103 w 145"/>
                  <a:gd name="T77" fmla="*/ 18 h 170"/>
                  <a:gd name="T78" fmla="*/ 118 w 145"/>
                  <a:gd name="T79" fmla="*/ 30 h 170"/>
                  <a:gd name="T80" fmla="*/ 128 w 145"/>
                  <a:gd name="T81" fmla="*/ 48 h 170"/>
                  <a:gd name="T82" fmla="*/ 135 w 145"/>
                  <a:gd name="T83" fmla="*/ 6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33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134 w 136"/>
                  <a:gd name="T1" fmla="*/ 65 h 162"/>
                  <a:gd name="T2" fmla="*/ 127 w 136"/>
                  <a:gd name="T3" fmla="*/ 43 h 162"/>
                  <a:gd name="T4" fmla="*/ 116 w 136"/>
                  <a:gd name="T5" fmla="*/ 24 h 162"/>
                  <a:gd name="T6" fmla="*/ 100 w 136"/>
                  <a:gd name="T7" fmla="*/ 11 h 162"/>
                  <a:gd name="T8" fmla="*/ 82 w 136"/>
                  <a:gd name="T9" fmla="*/ 3 h 162"/>
                  <a:gd name="T10" fmla="*/ 61 w 136"/>
                  <a:gd name="T11" fmla="*/ 2 h 162"/>
                  <a:gd name="T12" fmla="*/ 42 w 136"/>
                  <a:gd name="T13" fmla="*/ 7 h 162"/>
                  <a:gd name="T14" fmla="*/ 24 w 136"/>
                  <a:gd name="T15" fmla="*/ 19 h 162"/>
                  <a:gd name="T16" fmla="*/ 11 w 136"/>
                  <a:gd name="T17" fmla="*/ 36 h 162"/>
                  <a:gd name="T18" fmla="*/ 3 w 136"/>
                  <a:gd name="T19" fmla="*/ 58 h 162"/>
                  <a:gd name="T20" fmla="*/ 0 w 136"/>
                  <a:gd name="T21" fmla="*/ 82 h 162"/>
                  <a:gd name="T22" fmla="*/ 3 w 136"/>
                  <a:gd name="T23" fmla="*/ 106 h 162"/>
                  <a:gd name="T24" fmla="*/ 11 w 136"/>
                  <a:gd name="T25" fmla="*/ 127 h 162"/>
                  <a:gd name="T26" fmla="*/ 24 w 136"/>
                  <a:gd name="T27" fmla="*/ 144 h 162"/>
                  <a:gd name="T28" fmla="*/ 42 w 136"/>
                  <a:gd name="T29" fmla="*/ 156 h 162"/>
                  <a:gd name="T30" fmla="*/ 61 w 136"/>
                  <a:gd name="T31" fmla="*/ 162 h 162"/>
                  <a:gd name="T32" fmla="*/ 82 w 136"/>
                  <a:gd name="T33" fmla="*/ 161 h 162"/>
                  <a:gd name="T34" fmla="*/ 100 w 136"/>
                  <a:gd name="T35" fmla="*/ 153 h 162"/>
                  <a:gd name="T36" fmla="*/ 116 w 136"/>
                  <a:gd name="T37" fmla="*/ 139 h 162"/>
                  <a:gd name="T38" fmla="*/ 127 w 136"/>
                  <a:gd name="T39" fmla="*/ 120 h 162"/>
                  <a:gd name="T40" fmla="*/ 134 w 136"/>
                  <a:gd name="T41" fmla="*/ 99 h 162"/>
                  <a:gd name="T42" fmla="*/ 127 w 136"/>
                  <a:gd name="T43" fmla="*/ 82 h 162"/>
                  <a:gd name="T44" fmla="*/ 124 w 136"/>
                  <a:gd name="T45" fmla="*/ 102 h 162"/>
                  <a:gd name="T46" fmla="*/ 117 w 136"/>
                  <a:gd name="T47" fmla="*/ 121 h 162"/>
                  <a:gd name="T48" fmla="*/ 105 w 136"/>
                  <a:gd name="T49" fmla="*/ 136 h 162"/>
                  <a:gd name="T50" fmla="*/ 91 w 136"/>
                  <a:gd name="T51" fmla="*/ 147 h 162"/>
                  <a:gd name="T52" fmla="*/ 74 w 136"/>
                  <a:gd name="T53" fmla="*/ 151 h 162"/>
                  <a:gd name="T54" fmla="*/ 56 w 136"/>
                  <a:gd name="T55" fmla="*/ 150 h 162"/>
                  <a:gd name="T56" fmla="*/ 40 w 136"/>
                  <a:gd name="T57" fmla="*/ 143 h 162"/>
                  <a:gd name="T58" fmla="*/ 26 w 136"/>
                  <a:gd name="T59" fmla="*/ 131 h 162"/>
                  <a:gd name="T60" fmla="*/ 16 w 136"/>
                  <a:gd name="T61" fmla="*/ 115 h 162"/>
                  <a:gd name="T62" fmla="*/ 10 w 136"/>
                  <a:gd name="T63" fmla="*/ 96 h 162"/>
                  <a:gd name="T64" fmla="*/ 9 w 136"/>
                  <a:gd name="T65" fmla="*/ 75 h 162"/>
                  <a:gd name="T66" fmla="*/ 13 w 136"/>
                  <a:gd name="T67" fmla="*/ 54 h 162"/>
                  <a:gd name="T68" fmla="*/ 22 w 136"/>
                  <a:gd name="T69" fmla="*/ 37 h 162"/>
                  <a:gd name="T70" fmla="*/ 34 w 136"/>
                  <a:gd name="T71" fmla="*/ 23 h 162"/>
                  <a:gd name="T72" fmla="*/ 51 w 136"/>
                  <a:gd name="T73" fmla="*/ 15 h 162"/>
                  <a:gd name="T74" fmla="*/ 68 w 136"/>
                  <a:gd name="T75" fmla="*/ 11 h 162"/>
                  <a:gd name="T76" fmla="*/ 85 w 136"/>
                  <a:gd name="T77" fmla="*/ 15 h 162"/>
                  <a:gd name="T78" fmla="*/ 101 w 136"/>
                  <a:gd name="T79" fmla="*/ 23 h 162"/>
                  <a:gd name="T80" fmla="*/ 113 w 136"/>
                  <a:gd name="T81" fmla="*/ 37 h 162"/>
                  <a:gd name="T82" fmla="*/ 122 w 136"/>
                  <a:gd name="T83" fmla="*/ 54 h 162"/>
                  <a:gd name="T84" fmla="*/ 126 w 136"/>
                  <a:gd name="T85" fmla="*/ 7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34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127 w 127"/>
                  <a:gd name="T1" fmla="*/ 69 h 151"/>
                  <a:gd name="T2" fmla="*/ 124 w 127"/>
                  <a:gd name="T3" fmla="*/ 53 h 151"/>
                  <a:gd name="T4" fmla="*/ 119 w 127"/>
                  <a:gd name="T5" fmla="*/ 40 h 151"/>
                  <a:gd name="T6" fmla="*/ 113 w 127"/>
                  <a:gd name="T7" fmla="*/ 28 h 151"/>
                  <a:gd name="T8" fmla="*/ 104 w 127"/>
                  <a:gd name="T9" fmla="*/ 17 h 151"/>
                  <a:gd name="T10" fmla="*/ 94 w 127"/>
                  <a:gd name="T11" fmla="*/ 10 h 151"/>
                  <a:gd name="T12" fmla="*/ 83 w 127"/>
                  <a:gd name="T13" fmla="*/ 4 h 151"/>
                  <a:gd name="T14" fmla="*/ 71 w 127"/>
                  <a:gd name="T15" fmla="*/ 0 h 151"/>
                  <a:gd name="T16" fmla="*/ 58 w 127"/>
                  <a:gd name="T17" fmla="*/ 0 h 151"/>
                  <a:gd name="T18" fmla="*/ 45 w 127"/>
                  <a:gd name="T19" fmla="*/ 4 h 151"/>
                  <a:gd name="T20" fmla="*/ 33 w 127"/>
                  <a:gd name="T21" fmla="*/ 10 h 151"/>
                  <a:gd name="T22" fmla="*/ 23 w 127"/>
                  <a:gd name="T23" fmla="*/ 17 h 151"/>
                  <a:gd name="T24" fmla="*/ 15 w 127"/>
                  <a:gd name="T25" fmla="*/ 28 h 151"/>
                  <a:gd name="T26" fmla="*/ 8 w 127"/>
                  <a:gd name="T27" fmla="*/ 40 h 151"/>
                  <a:gd name="T28" fmla="*/ 3 w 127"/>
                  <a:gd name="T29" fmla="*/ 53 h 151"/>
                  <a:gd name="T30" fmla="*/ 0 w 127"/>
                  <a:gd name="T31" fmla="*/ 69 h 151"/>
                  <a:gd name="T32" fmla="*/ 0 w 127"/>
                  <a:gd name="T33" fmla="*/ 83 h 151"/>
                  <a:gd name="T34" fmla="*/ 3 w 127"/>
                  <a:gd name="T35" fmla="*/ 99 h 151"/>
                  <a:gd name="T36" fmla="*/ 8 w 127"/>
                  <a:gd name="T37" fmla="*/ 112 h 151"/>
                  <a:gd name="T38" fmla="*/ 15 w 127"/>
                  <a:gd name="T39" fmla="*/ 124 h 151"/>
                  <a:gd name="T40" fmla="*/ 23 w 127"/>
                  <a:gd name="T41" fmla="*/ 135 h 151"/>
                  <a:gd name="T42" fmla="*/ 33 w 127"/>
                  <a:gd name="T43" fmla="*/ 142 h 151"/>
                  <a:gd name="T44" fmla="*/ 45 w 127"/>
                  <a:gd name="T45" fmla="*/ 148 h 151"/>
                  <a:gd name="T46" fmla="*/ 58 w 127"/>
                  <a:gd name="T47" fmla="*/ 151 h 151"/>
                  <a:gd name="T48" fmla="*/ 71 w 127"/>
                  <a:gd name="T49" fmla="*/ 151 h 151"/>
                  <a:gd name="T50" fmla="*/ 83 w 127"/>
                  <a:gd name="T51" fmla="*/ 148 h 151"/>
                  <a:gd name="T52" fmla="*/ 94 w 127"/>
                  <a:gd name="T53" fmla="*/ 142 h 151"/>
                  <a:gd name="T54" fmla="*/ 104 w 127"/>
                  <a:gd name="T55" fmla="*/ 135 h 151"/>
                  <a:gd name="T56" fmla="*/ 113 w 127"/>
                  <a:gd name="T57" fmla="*/ 124 h 151"/>
                  <a:gd name="T58" fmla="*/ 119 w 127"/>
                  <a:gd name="T59" fmla="*/ 112 h 151"/>
                  <a:gd name="T60" fmla="*/ 124 w 127"/>
                  <a:gd name="T61" fmla="*/ 99 h 151"/>
                  <a:gd name="T62" fmla="*/ 127 w 127"/>
                  <a:gd name="T63" fmla="*/ 83 h 151"/>
                  <a:gd name="T64" fmla="*/ 118 w 127"/>
                  <a:gd name="T65" fmla="*/ 76 h 151"/>
                  <a:gd name="T66" fmla="*/ 117 w 127"/>
                  <a:gd name="T67" fmla="*/ 89 h 151"/>
                  <a:gd name="T68" fmla="*/ 114 w 127"/>
                  <a:gd name="T69" fmla="*/ 101 h 151"/>
                  <a:gd name="T70" fmla="*/ 102 w 127"/>
                  <a:gd name="T71" fmla="*/ 121 h 151"/>
                  <a:gd name="T72" fmla="*/ 85 w 127"/>
                  <a:gd name="T73" fmla="*/ 136 h 151"/>
                  <a:gd name="T74" fmla="*/ 75 w 127"/>
                  <a:gd name="T75" fmla="*/ 139 h 151"/>
                  <a:gd name="T76" fmla="*/ 64 w 127"/>
                  <a:gd name="T77" fmla="*/ 141 h 151"/>
                  <a:gd name="T78" fmla="*/ 53 w 127"/>
                  <a:gd name="T79" fmla="*/ 139 h 151"/>
                  <a:gd name="T80" fmla="*/ 43 w 127"/>
                  <a:gd name="T81" fmla="*/ 136 h 151"/>
                  <a:gd name="T82" fmla="*/ 33 w 127"/>
                  <a:gd name="T83" fmla="*/ 130 h 151"/>
                  <a:gd name="T84" fmla="*/ 25 w 127"/>
                  <a:gd name="T85" fmla="*/ 121 h 151"/>
                  <a:gd name="T86" fmla="*/ 18 w 127"/>
                  <a:gd name="T87" fmla="*/ 112 h 151"/>
                  <a:gd name="T88" fmla="*/ 13 w 127"/>
                  <a:gd name="T89" fmla="*/ 101 h 151"/>
                  <a:gd name="T90" fmla="*/ 10 w 127"/>
                  <a:gd name="T91" fmla="*/ 89 h 151"/>
                  <a:gd name="T92" fmla="*/ 9 w 127"/>
                  <a:gd name="T93" fmla="*/ 76 h 151"/>
                  <a:gd name="T94" fmla="*/ 10 w 127"/>
                  <a:gd name="T95" fmla="*/ 63 h 151"/>
                  <a:gd name="T96" fmla="*/ 13 w 127"/>
                  <a:gd name="T97" fmla="*/ 51 h 151"/>
                  <a:gd name="T98" fmla="*/ 25 w 127"/>
                  <a:gd name="T99" fmla="*/ 30 h 151"/>
                  <a:gd name="T100" fmla="*/ 43 w 127"/>
                  <a:gd name="T101" fmla="*/ 16 h 151"/>
                  <a:gd name="T102" fmla="*/ 53 w 127"/>
                  <a:gd name="T103" fmla="*/ 12 h 151"/>
                  <a:gd name="T104" fmla="*/ 64 w 127"/>
                  <a:gd name="T105" fmla="*/ 11 h 151"/>
                  <a:gd name="T106" fmla="*/ 75 w 127"/>
                  <a:gd name="T107" fmla="*/ 12 h 151"/>
                  <a:gd name="T108" fmla="*/ 85 w 127"/>
                  <a:gd name="T109" fmla="*/ 16 h 151"/>
                  <a:gd name="T110" fmla="*/ 102 w 127"/>
                  <a:gd name="T111" fmla="*/ 30 h 151"/>
                  <a:gd name="T112" fmla="*/ 114 w 127"/>
                  <a:gd name="T113" fmla="*/ 51 h 151"/>
                  <a:gd name="T114" fmla="*/ 117 w 127"/>
                  <a:gd name="T115" fmla="*/ 63 h 151"/>
                  <a:gd name="T116" fmla="*/ 118 w 127"/>
                  <a:gd name="T117" fmla="*/ 7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35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117 w 118"/>
                  <a:gd name="T1" fmla="*/ 64 h 140"/>
                  <a:gd name="T2" fmla="*/ 115 w 118"/>
                  <a:gd name="T3" fmla="*/ 50 h 140"/>
                  <a:gd name="T4" fmla="*/ 110 w 118"/>
                  <a:gd name="T5" fmla="*/ 37 h 140"/>
                  <a:gd name="T6" fmla="*/ 104 w 118"/>
                  <a:gd name="T7" fmla="*/ 26 h 140"/>
                  <a:gd name="T8" fmla="*/ 96 w 118"/>
                  <a:gd name="T9" fmla="*/ 17 h 140"/>
                  <a:gd name="T10" fmla="*/ 87 w 118"/>
                  <a:gd name="T11" fmla="*/ 10 h 140"/>
                  <a:gd name="T12" fmla="*/ 76 w 118"/>
                  <a:gd name="T13" fmla="*/ 4 h 140"/>
                  <a:gd name="T14" fmla="*/ 65 w 118"/>
                  <a:gd name="T15" fmla="*/ 1 h 140"/>
                  <a:gd name="T16" fmla="*/ 53 w 118"/>
                  <a:gd name="T17" fmla="*/ 1 h 140"/>
                  <a:gd name="T18" fmla="*/ 42 w 118"/>
                  <a:gd name="T19" fmla="*/ 4 h 140"/>
                  <a:gd name="T20" fmla="*/ 31 w 118"/>
                  <a:gd name="T21" fmla="*/ 10 h 140"/>
                  <a:gd name="T22" fmla="*/ 21 w 118"/>
                  <a:gd name="T23" fmla="*/ 17 h 140"/>
                  <a:gd name="T24" fmla="*/ 13 w 118"/>
                  <a:gd name="T25" fmla="*/ 26 h 140"/>
                  <a:gd name="T26" fmla="*/ 7 w 118"/>
                  <a:gd name="T27" fmla="*/ 37 h 140"/>
                  <a:gd name="T28" fmla="*/ 2 w 118"/>
                  <a:gd name="T29" fmla="*/ 50 h 140"/>
                  <a:gd name="T30" fmla="*/ 0 w 118"/>
                  <a:gd name="T31" fmla="*/ 64 h 140"/>
                  <a:gd name="T32" fmla="*/ 0 w 118"/>
                  <a:gd name="T33" fmla="*/ 78 h 140"/>
                  <a:gd name="T34" fmla="*/ 2 w 118"/>
                  <a:gd name="T35" fmla="*/ 91 h 140"/>
                  <a:gd name="T36" fmla="*/ 7 w 118"/>
                  <a:gd name="T37" fmla="*/ 104 h 140"/>
                  <a:gd name="T38" fmla="*/ 13 w 118"/>
                  <a:gd name="T39" fmla="*/ 115 h 140"/>
                  <a:gd name="T40" fmla="*/ 21 w 118"/>
                  <a:gd name="T41" fmla="*/ 125 h 140"/>
                  <a:gd name="T42" fmla="*/ 31 w 118"/>
                  <a:gd name="T43" fmla="*/ 132 h 140"/>
                  <a:gd name="T44" fmla="*/ 42 w 118"/>
                  <a:gd name="T45" fmla="*/ 138 h 140"/>
                  <a:gd name="T46" fmla="*/ 53 w 118"/>
                  <a:gd name="T47" fmla="*/ 140 h 140"/>
                  <a:gd name="T48" fmla="*/ 65 w 118"/>
                  <a:gd name="T49" fmla="*/ 140 h 140"/>
                  <a:gd name="T50" fmla="*/ 76 w 118"/>
                  <a:gd name="T51" fmla="*/ 138 h 140"/>
                  <a:gd name="T52" fmla="*/ 87 w 118"/>
                  <a:gd name="T53" fmla="*/ 132 h 140"/>
                  <a:gd name="T54" fmla="*/ 96 w 118"/>
                  <a:gd name="T55" fmla="*/ 125 h 140"/>
                  <a:gd name="T56" fmla="*/ 104 w 118"/>
                  <a:gd name="T57" fmla="*/ 115 h 140"/>
                  <a:gd name="T58" fmla="*/ 110 w 118"/>
                  <a:gd name="T59" fmla="*/ 104 h 140"/>
                  <a:gd name="T60" fmla="*/ 115 w 118"/>
                  <a:gd name="T61" fmla="*/ 91 h 140"/>
                  <a:gd name="T62" fmla="*/ 117 w 118"/>
                  <a:gd name="T63" fmla="*/ 78 h 140"/>
                  <a:gd name="T64" fmla="*/ 109 w 118"/>
                  <a:gd name="T65" fmla="*/ 71 h 140"/>
                  <a:gd name="T66" fmla="*/ 105 w 118"/>
                  <a:gd name="T67" fmla="*/ 94 h 140"/>
                  <a:gd name="T68" fmla="*/ 94 w 118"/>
                  <a:gd name="T69" fmla="*/ 113 h 140"/>
                  <a:gd name="T70" fmla="*/ 78 w 118"/>
                  <a:gd name="T71" fmla="*/ 126 h 140"/>
                  <a:gd name="T72" fmla="*/ 59 w 118"/>
                  <a:gd name="T73" fmla="*/ 130 h 140"/>
                  <a:gd name="T74" fmla="*/ 40 w 118"/>
                  <a:gd name="T75" fmla="*/ 126 h 140"/>
                  <a:gd name="T76" fmla="*/ 23 w 118"/>
                  <a:gd name="T77" fmla="*/ 113 h 140"/>
                  <a:gd name="T78" fmla="*/ 13 w 118"/>
                  <a:gd name="T79" fmla="*/ 94 h 140"/>
                  <a:gd name="T80" fmla="*/ 9 w 118"/>
                  <a:gd name="T81" fmla="*/ 71 h 140"/>
                  <a:gd name="T82" fmla="*/ 13 w 118"/>
                  <a:gd name="T83" fmla="*/ 48 h 140"/>
                  <a:gd name="T84" fmla="*/ 23 w 118"/>
                  <a:gd name="T85" fmla="*/ 29 h 140"/>
                  <a:gd name="T86" fmla="*/ 40 w 118"/>
                  <a:gd name="T87" fmla="*/ 16 h 140"/>
                  <a:gd name="T88" fmla="*/ 59 w 118"/>
                  <a:gd name="T89" fmla="*/ 11 h 140"/>
                  <a:gd name="T90" fmla="*/ 78 w 118"/>
                  <a:gd name="T91" fmla="*/ 16 h 140"/>
                  <a:gd name="T92" fmla="*/ 94 w 118"/>
                  <a:gd name="T93" fmla="*/ 29 h 140"/>
                  <a:gd name="T94" fmla="*/ 105 w 118"/>
                  <a:gd name="T95" fmla="*/ 48 h 140"/>
                  <a:gd name="T96" fmla="*/ 109 w 118"/>
                  <a:gd name="T97" fmla="*/ 7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36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109 w 109"/>
                  <a:gd name="T1" fmla="*/ 58 h 130"/>
                  <a:gd name="T2" fmla="*/ 107 w 109"/>
                  <a:gd name="T3" fmla="*/ 46 h 130"/>
                  <a:gd name="T4" fmla="*/ 100 w 109"/>
                  <a:gd name="T5" fmla="*/ 29 h 130"/>
                  <a:gd name="T6" fmla="*/ 85 w 109"/>
                  <a:gd name="T7" fmla="*/ 11 h 130"/>
                  <a:gd name="T8" fmla="*/ 71 w 109"/>
                  <a:gd name="T9" fmla="*/ 2 h 130"/>
                  <a:gd name="T10" fmla="*/ 61 w 109"/>
                  <a:gd name="T11" fmla="*/ 0 h 130"/>
                  <a:gd name="T12" fmla="*/ 50 w 109"/>
                  <a:gd name="T13" fmla="*/ 0 h 130"/>
                  <a:gd name="T14" fmla="*/ 39 w 109"/>
                  <a:gd name="T15" fmla="*/ 2 h 130"/>
                  <a:gd name="T16" fmla="*/ 24 w 109"/>
                  <a:gd name="T17" fmla="*/ 11 h 130"/>
                  <a:gd name="T18" fmla="*/ 9 w 109"/>
                  <a:gd name="T19" fmla="*/ 29 h 130"/>
                  <a:gd name="T20" fmla="*/ 3 w 109"/>
                  <a:gd name="T21" fmla="*/ 46 h 130"/>
                  <a:gd name="T22" fmla="*/ 0 w 109"/>
                  <a:gd name="T23" fmla="*/ 58 h 130"/>
                  <a:gd name="T24" fmla="*/ 0 w 109"/>
                  <a:gd name="T25" fmla="*/ 71 h 130"/>
                  <a:gd name="T26" fmla="*/ 3 w 109"/>
                  <a:gd name="T27" fmla="*/ 84 h 130"/>
                  <a:gd name="T28" fmla="*/ 7 w 109"/>
                  <a:gd name="T29" fmla="*/ 96 h 130"/>
                  <a:gd name="T30" fmla="*/ 12 w 109"/>
                  <a:gd name="T31" fmla="*/ 106 h 130"/>
                  <a:gd name="T32" fmla="*/ 20 w 109"/>
                  <a:gd name="T33" fmla="*/ 115 h 130"/>
                  <a:gd name="T34" fmla="*/ 29 w 109"/>
                  <a:gd name="T35" fmla="*/ 121 h 130"/>
                  <a:gd name="T36" fmla="*/ 39 w 109"/>
                  <a:gd name="T37" fmla="*/ 127 h 130"/>
                  <a:gd name="T38" fmla="*/ 50 w 109"/>
                  <a:gd name="T39" fmla="*/ 130 h 130"/>
                  <a:gd name="T40" fmla="*/ 61 w 109"/>
                  <a:gd name="T41" fmla="*/ 130 h 130"/>
                  <a:gd name="T42" fmla="*/ 71 w 109"/>
                  <a:gd name="T43" fmla="*/ 127 h 130"/>
                  <a:gd name="T44" fmla="*/ 85 w 109"/>
                  <a:gd name="T45" fmla="*/ 119 h 130"/>
                  <a:gd name="T46" fmla="*/ 100 w 109"/>
                  <a:gd name="T47" fmla="*/ 101 h 130"/>
                  <a:gd name="T48" fmla="*/ 107 w 109"/>
                  <a:gd name="T49" fmla="*/ 84 h 130"/>
                  <a:gd name="T50" fmla="*/ 109 w 109"/>
                  <a:gd name="T51" fmla="*/ 71 h 130"/>
                  <a:gd name="T52" fmla="*/ 100 w 109"/>
                  <a:gd name="T53" fmla="*/ 65 h 130"/>
                  <a:gd name="T54" fmla="*/ 97 w 109"/>
                  <a:gd name="T55" fmla="*/ 85 h 130"/>
                  <a:gd name="T56" fmla="*/ 87 w 109"/>
                  <a:gd name="T57" fmla="*/ 103 h 130"/>
                  <a:gd name="T58" fmla="*/ 73 w 109"/>
                  <a:gd name="T59" fmla="*/ 114 h 130"/>
                  <a:gd name="T60" fmla="*/ 55 w 109"/>
                  <a:gd name="T61" fmla="*/ 119 h 130"/>
                  <a:gd name="T62" fmla="*/ 38 w 109"/>
                  <a:gd name="T63" fmla="*/ 114 h 130"/>
                  <a:gd name="T64" fmla="*/ 22 w 109"/>
                  <a:gd name="T65" fmla="*/ 103 h 130"/>
                  <a:gd name="T66" fmla="*/ 13 w 109"/>
                  <a:gd name="T67" fmla="*/ 85 h 130"/>
                  <a:gd name="T68" fmla="*/ 9 w 109"/>
                  <a:gd name="T69" fmla="*/ 65 h 130"/>
                  <a:gd name="T70" fmla="*/ 13 w 109"/>
                  <a:gd name="T71" fmla="*/ 43 h 130"/>
                  <a:gd name="T72" fmla="*/ 22 w 109"/>
                  <a:gd name="T73" fmla="*/ 26 h 130"/>
                  <a:gd name="T74" fmla="*/ 38 w 109"/>
                  <a:gd name="T75" fmla="*/ 16 h 130"/>
                  <a:gd name="T76" fmla="*/ 55 w 109"/>
                  <a:gd name="T77" fmla="*/ 11 h 130"/>
                  <a:gd name="T78" fmla="*/ 73 w 109"/>
                  <a:gd name="T79" fmla="*/ 16 h 130"/>
                  <a:gd name="T80" fmla="*/ 87 w 109"/>
                  <a:gd name="T81" fmla="*/ 26 h 130"/>
                  <a:gd name="T82" fmla="*/ 97 w 109"/>
                  <a:gd name="T83" fmla="*/ 43 h 130"/>
                  <a:gd name="T84" fmla="*/ 100 w 109"/>
                  <a:gd name="T85" fmla="*/ 6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37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99 w 100"/>
                  <a:gd name="T1" fmla="*/ 48 h 119"/>
                  <a:gd name="T2" fmla="*/ 91 w 100"/>
                  <a:gd name="T3" fmla="*/ 26 h 119"/>
                  <a:gd name="T4" fmla="*/ 78 w 100"/>
                  <a:gd name="T5" fmla="*/ 11 h 119"/>
                  <a:gd name="T6" fmla="*/ 60 w 100"/>
                  <a:gd name="T7" fmla="*/ 1 h 119"/>
                  <a:gd name="T8" fmla="*/ 40 w 100"/>
                  <a:gd name="T9" fmla="*/ 1 h 119"/>
                  <a:gd name="T10" fmla="*/ 22 w 100"/>
                  <a:gd name="T11" fmla="*/ 11 h 119"/>
                  <a:gd name="T12" fmla="*/ 8 w 100"/>
                  <a:gd name="T13" fmla="*/ 26 h 119"/>
                  <a:gd name="T14" fmla="*/ 1 w 100"/>
                  <a:gd name="T15" fmla="*/ 48 h 119"/>
                  <a:gd name="T16" fmla="*/ 1 w 100"/>
                  <a:gd name="T17" fmla="*/ 72 h 119"/>
                  <a:gd name="T18" fmla="*/ 8 w 100"/>
                  <a:gd name="T19" fmla="*/ 93 h 119"/>
                  <a:gd name="T20" fmla="*/ 22 w 100"/>
                  <a:gd name="T21" fmla="*/ 109 h 119"/>
                  <a:gd name="T22" fmla="*/ 40 w 100"/>
                  <a:gd name="T23" fmla="*/ 117 h 119"/>
                  <a:gd name="T24" fmla="*/ 60 w 100"/>
                  <a:gd name="T25" fmla="*/ 117 h 119"/>
                  <a:gd name="T26" fmla="*/ 78 w 100"/>
                  <a:gd name="T27" fmla="*/ 109 h 119"/>
                  <a:gd name="T28" fmla="*/ 91 w 100"/>
                  <a:gd name="T29" fmla="*/ 93 h 119"/>
                  <a:gd name="T30" fmla="*/ 99 w 100"/>
                  <a:gd name="T31" fmla="*/ 72 h 119"/>
                  <a:gd name="T32" fmla="*/ 91 w 100"/>
                  <a:gd name="T33" fmla="*/ 60 h 119"/>
                  <a:gd name="T34" fmla="*/ 87 w 100"/>
                  <a:gd name="T35" fmla="*/ 79 h 119"/>
                  <a:gd name="T36" fmla="*/ 79 w 100"/>
                  <a:gd name="T37" fmla="*/ 95 h 119"/>
                  <a:gd name="T38" fmla="*/ 66 w 100"/>
                  <a:gd name="T39" fmla="*/ 104 h 119"/>
                  <a:gd name="T40" fmla="*/ 50 w 100"/>
                  <a:gd name="T41" fmla="*/ 108 h 119"/>
                  <a:gd name="T42" fmla="*/ 34 w 100"/>
                  <a:gd name="T43" fmla="*/ 104 h 119"/>
                  <a:gd name="T44" fmla="*/ 20 w 100"/>
                  <a:gd name="T45" fmla="*/ 95 h 119"/>
                  <a:gd name="T46" fmla="*/ 12 w 100"/>
                  <a:gd name="T47" fmla="*/ 79 h 119"/>
                  <a:gd name="T48" fmla="*/ 9 w 100"/>
                  <a:gd name="T49" fmla="*/ 60 h 119"/>
                  <a:gd name="T50" fmla="*/ 12 w 100"/>
                  <a:gd name="T51" fmla="*/ 41 h 119"/>
                  <a:gd name="T52" fmla="*/ 20 w 100"/>
                  <a:gd name="T53" fmla="*/ 25 h 119"/>
                  <a:gd name="T54" fmla="*/ 34 w 100"/>
                  <a:gd name="T55" fmla="*/ 15 h 119"/>
                  <a:gd name="T56" fmla="*/ 50 w 100"/>
                  <a:gd name="T57" fmla="*/ 11 h 119"/>
                  <a:gd name="T58" fmla="*/ 66 w 100"/>
                  <a:gd name="T59" fmla="*/ 15 h 119"/>
                  <a:gd name="T60" fmla="*/ 79 w 100"/>
                  <a:gd name="T61" fmla="*/ 25 h 119"/>
                  <a:gd name="T62" fmla="*/ 87 w 100"/>
                  <a:gd name="T63" fmla="*/ 41 h 119"/>
                  <a:gd name="T64" fmla="*/ 91 w 100"/>
                  <a:gd name="T65" fmla="*/ 6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38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90 w 91"/>
                  <a:gd name="T1" fmla="*/ 43 h 108"/>
                  <a:gd name="T2" fmla="*/ 83 w 91"/>
                  <a:gd name="T3" fmla="*/ 24 h 108"/>
                  <a:gd name="T4" fmla="*/ 71 w 91"/>
                  <a:gd name="T5" fmla="*/ 9 h 108"/>
                  <a:gd name="T6" fmla="*/ 55 w 91"/>
                  <a:gd name="T7" fmla="*/ 1 h 108"/>
                  <a:gd name="T8" fmla="*/ 37 w 91"/>
                  <a:gd name="T9" fmla="*/ 1 h 108"/>
                  <a:gd name="T10" fmla="*/ 21 w 91"/>
                  <a:gd name="T11" fmla="*/ 9 h 108"/>
                  <a:gd name="T12" fmla="*/ 8 w 91"/>
                  <a:gd name="T13" fmla="*/ 24 h 108"/>
                  <a:gd name="T14" fmla="*/ 1 w 91"/>
                  <a:gd name="T15" fmla="*/ 43 h 108"/>
                  <a:gd name="T16" fmla="*/ 1 w 91"/>
                  <a:gd name="T17" fmla="*/ 65 h 108"/>
                  <a:gd name="T18" fmla="*/ 8 w 91"/>
                  <a:gd name="T19" fmla="*/ 84 h 108"/>
                  <a:gd name="T20" fmla="*/ 21 w 91"/>
                  <a:gd name="T21" fmla="*/ 98 h 108"/>
                  <a:gd name="T22" fmla="*/ 37 w 91"/>
                  <a:gd name="T23" fmla="*/ 107 h 108"/>
                  <a:gd name="T24" fmla="*/ 55 w 91"/>
                  <a:gd name="T25" fmla="*/ 107 h 108"/>
                  <a:gd name="T26" fmla="*/ 71 w 91"/>
                  <a:gd name="T27" fmla="*/ 98 h 108"/>
                  <a:gd name="T28" fmla="*/ 83 w 91"/>
                  <a:gd name="T29" fmla="*/ 84 h 108"/>
                  <a:gd name="T30" fmla="*/ 90 w 91"/>
                  <a:gd name="T31" fmla="*/ 65 h 108"/>
                  <a:gd name="T32" fmla="*/ 82 w 91"/>
                  <a:gd name="T33" fmla="*/ 54 h 108"/>
                  <a:gd name="T34" fmla="*/ 79 w 91"/>
                  <a:gd name="T35" fmla="*/ 71 h 108"/>
                  <a:gd name="T36" fmla="*/ 72 w 91"/>
                  <a:gd name="T37" fmla="*/ 84 h 108"/>
                  <a:gd name="T38" fmla="*/ 60 w 91"/>
                  <a:gd name="T39" fmla="*/ 93 h 108"/>
                  <a:gd name="T40" fmla="*/ 46 w 91"/>
                  <a:gd name="T41" fmla="*/ 97 h 108"/>
                  <a:gd name="T42" fmla="*/ 32 w 91"/>
                  <a:gd name="T43" fmla="*/ 93 h 108"/>
                  <a:gd name="T44" fmla="*/ 21 w 91"/>
                  <a:gd name="T45" fmla="*/ 84 h 108"/>
                  <a:gd name="T46" fmla="*/ 12 w 91"/>
                  <a:gd name="T47" fmla="*/ 71 h 108"/>
                  <a:gd name="T48" fmla="*/ 9 w 91"/>
                  <a:gd name="T49" fmla="*/ 54 h 108"/>
                  <a:gd name="T50" fmla="*/ 12 w 91"/>
                  <a:gd name="T51" fmla="*/ 37 h 108"/>
                  <a:gd name="T52" fmla="*/ 21 w 91"/>
                  <a:gd name="T53" fmla="*/ 24 h 108"/>
                  <a:gd name="T54" fmla="*/ 32 w 91"/>
                  <a:gd name="T55" fmla="*/ 14 h 108"/>
                  <a:gd name="T56" fmla="*/ 46 w 91"/>
                  <a:gd name="T57" fmla="*/ 11 h 108"/>
                  <a:gd name="T58" fmla="*/ 60 w 91"/>
                  <a:gd name="T59" fmla="*/ 14 h 108"/>
                  <a:gd name="T60" fmla="*/ 72 w 91"/>
                  <a:gd name="T61" fmla="*/ 24 h 108"/>
                  <a:gd name="T62" fmla="*/ 79 w 91"/>
                  <a:gd name="T63" fmla="*/ 37 h 108"/>
                  <a:gd name="T64" fmla="*/ 82 w 91"/>
                  <a:gd name="T65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39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81 w 82"/>
                  <a:gd name="T1" fmla="*/ 39 h 97"/>
                  <a:gd name="T2" fmla="*/ 75 w 82"/>
                  <a:gd name="T3" fmla="*/ 21 h 97"/>
                  <a:gd name="T4" fmla="*/ 64 w 82"/>
                  <a:gd name="T5" fmla="*/ 8 h 97"/>
                  <a:gd name="T6" fmla="*/ 49 w 82"/>
                  <a:gd name="T7" fmla="*/ 1 h 97"/>
                  <a:gd name="T8" fmla="*/ 33 w 82"/>
                  <a:gd name="T9" fmla="*/ 1 h 97"/>
                  <a:gd name="T10" fmla="*/ 18 w 82"/>
                  <a:gd name="T11" fmla="*/ 8 h 97"/>
                  <a:gd name="T12" fmla="*/ 7 w 82"/>
                  <a:gd name="T13" fmla="*/ 21 h 97"/>
                  <a:gd name="T14" fmla="*/ 0 w 82"/>
                  <a:gd name="T15" fmla="*/ 39 h 97"/>
                  <a:gd name="T16" fmla="*/ 0 w 82"/>
                  <a:gd name="T17" fmla="*/ 58 h 97"/>
                  <a:gd name="T18" fmla="*/ 7 w 82"/>
                  <a:gd name="T19" fmla="*/ 76 h 97"/>
                  <a:gd name="T20" fmla="*/ 18 w 82"/>
                  <a:gd name="T21" fmla="*/ 90 h 97"/>
                  <a:gd name="T22" fmla="*/ 33 w 82"/>
                  <a:gd name="T23" fmla="*/ 97 h 97"/>
                  <a:gd name="T24" fmla="*/ 49 w 82"/>
                  <a:gd name="T25" fmla="*/ 97 h 97"/>
                  <a:gd name="T26" fmla="*/ 64 w 82"/>
                  <a:gd name="T27" fmla="*/ 90 h 97"/>
                  <a:gd name="T28" fmla="*/ 75 w 82"/>
                  <a:gd name="T29" fmla="*/ 76 h 97"/>
                  <a:gd name="T30" fmla="*/ 81 w 82"/>
                  <a:gd name="T31" fmla="*/ 58 h 97"/>
                  <a:gd name="T32" fmla="*/ 73 w 82"/>
                  <a:gd name="T33" fmla="*/ 49 h 97"/>
                  <a:gd name="T34" fmla="*/ 70 w 82"/>
                  <a:gd name="T35" fmla="*/ 63 h 97"/>
                  <a:gd name="T36" fmla="*/ 63 w 82"/>
                  <a:gd name="T37" fmla="*/ 75 h 97"/>
                  <a:gd name="T38" fmla="*/ 53 w 82"/>
                  <a:gd name="T39" fmla="*/ 84 h 97"/>
                  <a:gd name="T40" fmla="*/ 41 w 82"/>
                  <a:gd name="T41" fmla="*/ 86 h 97"/>
                  <a:gd name="T42" fmla="*/ 29 w 82"/>
                  <a:gd name="T43" fmla="*/ 84 h 97"/>
                  <a:gd name="T44" fmla="*/ 19 w 82"/>
                  <a:gd name="T45" fmla="*/ 75 h 97"/>
                  <a:gd name="T46" fmla="*/ 11 w 82"/>
                  <a:gd name="T47" fmla="*/ 63 h 97"/>
                  <a:gd name="T48" fmla="*/ 9 w 82"/>
                  <a:gd name="T49" fmla="*/ 49 h 97"/>
                  <a:gd name="T50" fmla="*/ 11 w 82"/>
                  <a:gd name="T51" fmla="*/ 34 h 97"/>
                  <a:gd name="T52" fmla="*/ 19 w 82"/>
                  <a:gd name="T53" fmla="*/ 22 h 97"/>
                  <a:gd name="T54" fmla="*/ 29 w 82"/>
                  <a:gd name="T55" fmla="*/ 14 h 97"/>
                  <a:gd name="T56" fmla="*/ 41 w 82"/>
                  <a:gd name="T57" fmla="*/ 10 h 97"/>
                  <a:gd name="T58" fmla="*/ 53 w 82"/>
                  <a:gd name="T59" fmla="*/ 14 h 97"/>
                  <a:gd name="T60" fmla="*/ 63 w 82"/>
                  <a:gd name="T61" fmla="*/ 22 h 97"/>
                  <a:gd name="T62" fmla="*/ 70 w 82"/>
                  <a:gd name="T63" fmla="*/ 34 h 97"/>
                  <a:gd name="T64" fmla="*/ 73 w 82"/>
                  <a:gd name="T65" fmla="*/ 4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40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72 w 73"/>
                  <a:gd name="T1" fmla="*/ 34 h 86"/>
                  <a:gd name="T2" fmla="*/ 67 w 73"/>
                  <a:gd name="T3" fmla="*/ 19 h 86"/>
                  <a:gd name="T4" fmla="*/ 57 w 73"/>
                  <a:gd name="T5" fmla="*/ 7 h 86"/>
                  <a:gd name="T6" fmla="*/ 44 w 73"/>
                  <a:gd name="T7" fmla="*/ 1 h 86"/>
                  <a:gd name="T8" fmla="*/ 30 w 73"/>
                  <a:gd name="T9" fmla="*/ 1 h 86"/>
                  <a:gd name="T10" fmla="*/ 17 w 73"/>
                  <a:gd name="T11" fmla="*/ 7 h 86"/>
                  <a:gd name="T12" fmla="*/ 6 w 73"/>
                  <a:gd name="T13" fmla="*/ 19 h 86"/>
                  <a:gd name="T14" fmla="*/ 1 w 73"/>
                  <a:gd name="T15" fmla="*/ 34 h 86"/>
                  <a:gd name="T16" fmla="*/ 1 w 73"/>
                  <a:gd name="T17" fmla="*/ 51 h 86"/>
                  <a:gd name="T18" fmla="*/ 6 w 73"/>
                  <a:gd name="T19" fmla="*/ 67 h 86"/>
                  <a:gd name="T20" fmla="*/ 17 w 73"/>
                  <a:gd name="T21" fmla="*/ 79 h 86"/>
                  <a:gd name="T22" fmla="*/ 30 w 73"/>
                  <a:gd name="T23" fmla="*/ 85 h 86"/>
                  <a:gd name="T24" fmla="*/ 44 w 73"/>
                  <a:gd name="T25" fmla="*/ 85 h 86"/>
                  <a:gd name="T26" fmla="*/ 57 w 73"/>
                  <a:gd name="T27" fmla="*/ 79 h 86"/>
                  <a:gd name="T28" fmla="*/ 67 w 73"/>
                  <a:gd name="T29" fmla="*/ 67 h 86"/>
                  <a:gd name="T30" fmla="*/ 72 w 73"/>
                  <a:gd name="T31" fmla="*/ 51 h 86"/>
                  <a:gd name="T32" fmla="*/ 64 w 73"/>
                  <a:gd name="T33" fmla="*/ 43 h 86"/>
                  <a:gd name="T34" fmla="*/ 62 w 73"/>
                  <a:gd name="T35" fmla="*/ 55 h 86"/>
                  <a:gd name="T36" fmla="*/ 56 w 73"/>
                  <a:gd name="T37" fmla="*/ 66 h 86"/>
                  <a:gd name="T38" fmla="*/ 48 w 73"/>
                  <a:gd name="T39" fmla="*/ 73 h 86"/>
                  <a:gd name="T40" fmla="*/ 37 w 73"/>
                  <a:gd name="T41" fmla="*/ 75 h 86"/>
                  <a:gd name="T42" fmla="*/ 27 w 73"/>
                  <a:gd name="T43" fmla="*/ 73 h 86"/>
                  <a:gd name="T44" fmla="*/ 18 w 73"/>
                  <a:gd name="T45" fmla="*/ 66 h 86"/>
                  <a:gd name="T46" fmla="*/ 12 w 73"/>
                  <a:gd name="T47" fmla="*/ 55 h 86"/>
                  <a:gd name="T48" fmla="*/ 10 w 73"/>
                  <a:gd name="T49" fmla="*/ 43 h 86"/>
                  <a:gd name="T50" fmla="*/ 12 w 73"/>
                  <a:gd name="T51" fmla="*/ 30 h 86"/>
                  <a:gd name="T52" fmla="*/ 18 w 73"/>
                  <a:gd name="T53" fmla="*/ 20 h 86"/>
                  <a:gd name="T54" fmla="*/ 27 w 73"/>
                  <a:gd name="T55" fmla="*/ 13 h 86"/>
                  <a:gd name="T56" fmla="*/ 37 w 73"/>
                  <a:gd name="T57" fmla="*/ 10 h 86"/>
                  <a:gd name="T58" fmla="*/ 48 w 73"/>
                  <a:gd name="T59" fmla="*/ 13 h 86"/>
                  <a:gd name="T60" fmla="*/ 56 w 73"/>
                  <a:gd name="T61" fmla="*/ 20 h 86"/>
                  <a:gd name="T62" fmla="*/ 62 w 73"/>
                  <a:gd name="T63" fmla="*/ 30 h 86"/>
                  <a:gd name="T64" fmla="*/ 64 w 73"/>
                  <a:gd name="T65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41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63 w 64"/>
                  <a:gd name="T1" fmla="*/ 32 h 76"/>
                  <a:gd name="T2" fmla="*/ 58 w 64"/>
                  <a:gd name="T3" fmla="*/ 17 h 76"/>
                  <a:gd name="T4" fmla="*/ 50 w 64"/>
                  <a:gd name="T5" fmla="*/ 8 h 76"/>
                  <a:gd name="T6" fmla="*/ 38 w 64"/>
                  <a:gd name="T7" fmla="*/ 2 h 76"/>
                  <a:gd name="T8" fmla="*/ 26 w 64"/>
                  <a:gd name="T9" fmla="*/ 2 h 76"/>
                  <a:gd name="T10" fmla="*/ 15 w 64"/>
                  <a:gd name="T11" fmla="*/ 8 h 76"/>
                  <a:gd name="T12" fmla="*/ 6 w 64"/>
                  <a:gd name="T13" fmla="*/ 17 h 76"/>
                  <a:gd name="T14" fmla="*/ 0 w 64"/>
                  <a:gd name="T15" fmla="*/ 32 h 76"/>
                  <a:gd name="T16" fmla="*/ 0 w 64"/>
                  <a:gd name="T17" fmla="*/ 46 h 76"/>
                  <a:gd name="T18" fmla="*/ 6 w 64"/>
                  <a:gd name="T19" fmla="*/ 60 h 76"/>
                  <a:gd name="T20" fmla="*/ 15 w 64"/>
                  <a:gd name="T21" fmla="*/ 70 h 76"/>
                  <a:gd name="T22" fmla="*/ 26 w 64"/>
                  <a:gd name="T23" fmla="*/ 76 h 76"/>
                  <a:gd name="T24" fmla="*/ 38 w 64"/>
                  <a:gd name="T25" fmla="*/ 76 h 76"/>
                  <a:gd name="T26" fmla="*/ 50 w 64"/>
                  <a:gd name="T27" fmla="*/ 70 h 76"/>
                  <a:gd name="T28" fmla="*/ 58 w 64"/>
                  <a:gd name="T29" fmla="*/ 60 h 76"/>
                  <a:gd name="T30" fmla="*/ 63 w 64"/>
                  <a:gd name="T31" fmla="*/ 46 h 76"/>
                  <a:gd name="T32" fmla="*/ 55 w 64"/>
                  <a:gd name="T33" fmla="*/ 39 h 76"/>
                  <a:gd name="T34" fmla="*/ 53 w 64"/>
                  <a:gd name="T35" fmla="*/ 50 h 76"/>
                  <a:gd name="T36" fmla="*/ 48 w 64"/>
                  <a:gd name="T37" fmla="*/ 58 h 76"/>
                  <a:gd name="T38" fmla="*/ 41 w 64"/>
                  <a:gd name="T39" fmla="*/ 64 h 76"/>
                  <a:gd name="T40" fmla="*/ 32 w 64"/>
                  <a:gd name="T41" fmla="*/ 65 h 76"/>
                  <a:gd name="T42" fmla="*/ 23 w 64"/>
                  <a:gd name="T43" fmla="*/ 64 h 76"/>
                  <a:gd name="T44" fmla="*/ 16 w 64"/>
                  <a:gd name="T45" fmla="*/ 58 h 76"/>
                  <a:gd name="T46" fmla="*/ 11 w 64"/>
                  <a:gd name="T47" fmla="*/ 50 h 76"/>
                  <a:gd name="T48" fmla="*/ 10 w 64"/>
                  <a:gd name="T49" fmla="*/ 39 h 76"/>
                  <a:gd name="T50" fmla="*/ 11 w 64"/>
                  <a:gd name="T51" fmla="*/ 28 h 76"/>
                  <a:gd name="T52" fmla="*/ 16 w 64"/>
                  <a:gd name="T53" fmla="*/ 20 h 76"/>
                  <a:gd name="T54" fmla="*/ 23 w 64"/>
                  <a:gd name="T55" fmla="*/ 14 h 76"/>
                  <a:gd name="T56" fmla="*/ 32 w 64"/>
                  <a:gd name="T57" fmla="*/ 11 h 76"/>
                  <a:gd name="T58" fmla="*/ 41 w 64"/>
                  <a:gd name="T59" fmla="*/ 14 h 76"/>
                  <a:gd name="T60" fmla="*/ 48 w 64"/>
                  <a:gd name="T61" fmla="*/ 20 h 76"/>
                  <a:gd name="T62" fmla="*/ 53 w 64"/>
                  <a:gd name="T63" fmla="*/ 28 h 76"/>
                  <a:gd name="T64" fmla="*/ 55 w 64"/>
                  <a:gd name="T65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42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54 w 54"/>
                  <a:gd name="T1" fmla="*/ 27 h 65"/>
                  <a:gd name="T2" fmla="*/ 49 w 54"/>
                  <a:gd name="T3" fmla="*/ 15 h 65"/>
                  <a:gd name="T4" fmla="*/ 42 w 54"/>
                  <a:gd name="T5" fmla="*/ 6 h 65"/>
                  <a:gd name="T6" fmla="*/ 33 w 54"/>
                  <a:gd name="T7" fmla="*/ 2 h 65"/>
                  <a:gd name="T8" fmla="*/ 22 w 54"/>
                  <a:gd name="T9" fmla="*/ 2 h 65"/>
                  <a:gd name="T10" fmla="*/ 12 w 54"/>
                  <a:gd name="T11" fmla="*/ 6 h 65"/>
                  <a:gd name="T12" fmla="*/ 5 w 54"/>
                  <a:gd name="T13" fmla="*/ 15 h 65"/>
                  <a:gd name="T14" fmla="*/ 1 w 54"/>
                  <a:gd name="T15" fmla="*/ 27 h 65"/>
                  <a:gd name="T16" fmla="*/ 1 w 54"/>
                  <a:gd name="T17" fmla="*/ 39 h 65"/>
                  <a:gd name="T18" fmla="*/ 5 w 54"/>
                  <a:gd name="T19" fmla="*/ 51 h 65"/>
                  <a:gd name="T20" fmla="*/ 12 w 54"/>
                  <a:gd name="T21" fmla="*/ 59 h 65"/>
                  <a:gd name="T22" fmla="*/ 22 w 54"/>
                  <a:gd name="T23" fmla="*/ 64 h 65"/>
                  <a:gd name="T24" fmla="*/ 33 w 54"/>
                  <a:gd name="T25" fmla="*/ 64 h 65"/>
                  <a:gd name="T26" fmla="*/ 42 w 54"/>
                  <a:gd name="T27" fmla="*/ 59 h 65"/>
                  <a:gd name="T28" fmla="*/ 49 w 54"/>
                  <a:gd name="T29" fmla="*/ 51 h 65"/>
                  <a:gd name="T30" fmla="*/ 54 w 54"/>
                  <a:gd name="T31" fmla="*/ 39 h 65"/>
                  <a:gd name="T32" fmla="*/ 45 w 54"/>
                  <a:gd name="T33" fmla="*/ 33 h 65"/>
                  <a:gd name="T34" fmla="*/ 44 w 54"/>
                  <a:gd name="T35" fmla="*/ 41 h 65"/>
                  <a:gd name="T36" fmla="*/ 40 w 54"/>
                  <a:gd name="T37" fmla="*/ 48 h 65"/>
                  <a:gd name="T38" fmla="*/ 34 w 54"/>
                  <a:gd name="T39" fmla="*/ 53 h 65"/>
                  <a:gd name="T40" fmla="*/ 27 w 54"/>
                  <a:gd name="T41" fmla="*/ 54 h 65"/>
                  <a:gd name="T42" fmla="*/ 20 w 54"/>
                  <a:gd name="T43" fmla="*/ 53 h 65"/>
                  <a:gd name="T44" fmla="*/ 14 w 54"/>
                  <a:gd name="T45" fmla="*/ 48 h 65"/>
                  <a:gd name="T46" fmla="*/ 11 w 54"/>
                  <a:gd name="T47" fmla="*/ 41 h 65"/>
                  <a:gd name="T48" fmla="*/ 9 w 54"/>
                  <a:gd name="T49" fmla="*/ 33 h 65"/>
                  <a:gd name="T50" fmla="*/ 11 w 54"/>
                  <a:gd name="T51" fmla="*/ 24 h 65"/>
                  <a:gd name="T52" fmla="*/ 14 w 54"/>
                  <a:gd name="T53" fmla="*/ 17 h 65"/>
                  <a:gd name="T54" fmla="*/ 20 w 54"/>
                  <a:gd name="T55" fmla="*/ 12 h 65"/>
                  <a:gd name="T56" fmla="*/ 27 w 54"/>
                  <a:gd name="T57" fmla="*/ 11 h 65"/>
                  <a:gd name="T58" fmla="*/ 34 w 54"/>
                  <a:gd name="T59" fmla="*/ 12 h 65"/>
                  <a:gd name="T60" fmla="*/ 40 w 54"/>
                  <a:gd name="T61" fmla="*/ 17 h 65"/>
                  <a:gd name="T62" fmla="*/ 44 w 54"/>
                  <a:gd name="T63" fmla="*/ 24 h 65"/>
                  <a:gd name="T64" fmla="*/ 45 w 54"/>
                  <a:gd name="T65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43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44 w 45"/>
                  <a:gd name="T1" fmla="*/ 22 h 54"/>
                  <a:gd name="T2" fmla="*/ 41 w 45"/>
                  <a:gd name="T3" fmla="*/ 12 h 54"/>
                  <a:gd name="T4" fmla="*/ 35 w 45"/>
                  <a:gd name="T5" fmla="*/ 5 h 54"/>
                  <a:gd name="T6" fmla="*/ 27 w 45"/>
                  <a:gd name="T7" fmla="*/ 1 h 54"/>
                  <a:gd name="T8" fmla="*/ 18 w 45"/>
                  <a:gd name="T9" fmla="*/ 1 h 54"/>
                  <a:gd name="T10" fmla="*/ 10 w 45"/>
                  <a:gd name="T11" fmla="*/ 5 h 54"/>
                  <a:gd name="T12" fmla="*/ 3 w 45"/>
                  <a:gd name="T13" fmla="*/ 12 h 54"/>
                  <a:gd name="T14" fmla="*/ 0 w 45"/>
                  <a:gd name="T15" fmla="*/ 22 h 54"/>
                  <a:gd name="T16" fmla="*/ 0 w 45"/>
                  <a:gd name="T17" fmla="*/ 34 h 54"/>
                  <a:gd name="T18" fmla="*/ 3 w 45"/>
                  <a:gd name="T19" fmla="*/ 43 h 54"/>
                  <a:gd name="T20" fmla="*/ 10 w 45"/>
                  <a:gd name="T21" fmla="*/ 51 h 54"/>
                  <a:gd name="T22" fmla="*/ 18 w 45"/>
                  <a:gd name="T23" fmla="*/ 54 h 54"/>
                  <a:gd name="T24" fmla="*/ 27 w 45"/>
                  <a:gd name="T25" fmla="*/ 54 h 54"/>
                  <a:gd name="T26" fmla="*/ 35 w 45"/>
                  <a:gd name="T27" fmla="*/ 51 h 54"/>
                  <a:gd name="T28" fmla="*/ 41 w 45"/>
                  <a:gd name="T29" fmla="*/ 43 h 54"/>
                  <a:gd name="T30" fmla="*/ 44 w 45"/>
                  <a:gd name="T31" fmla="*/ 34 h 54"/>
                  <a:gd name="T32" fmla="*/ 36 w 45"/>
                  <a:gd name="T33" fmla="*/ 28 h 54"/>
                  <a:gd name="T34" fmla="*/ 35 w 45"/>
                  <a:gd name="T35" fmla="*/ 34 h 54"/>
                  <a:gd name="T36" fmla="*/ 32 w 45"/>
                  <a:gd name="T37" fmla="*/ 40 h 54"/>
                  <a:gd name="T38" fmla="*/ 27 w 45"/>
                  <a:gd name="T39" fmla="*/ 42 h 54"/>
                  <a:gd name="T40" fmla="*/ 22 w 45"/>
                  <a:gd name="T41" fmla="*/ 43 h 54"/>
                  <a:gd name="T42" fmla="*/ 17 w 45"/>
                  <a:gd name="T43" fmla="*/ 42 h 54"/>
                  <a:gd name="T44" fmla="*/ 13 w 45"/>
                  <a:gd name="T45" fmla="*/ 40 h 54"/>
                  <a:gd name="T46" fmla="*/ 10 w 45"/>
                  <a:gd name="T47" fmla="*/ 34 h 54"/>
                  <a:gd name="T48" fmla="*/ 9 w 45"/>
                  <a:gd name="T49" fmla="*/ 28 h 54"/>
                  <a:gd name="T50" fmla="*/ 10 w 45"/>
                  <a:gd name="T51" fmla="*/ 22 h 54"/>
                  <a:gd name="T52" fmla="*/ 13 w 45"/>
                  <a:gd name="T53" fmla="*/ 16 h 54"/>
                  <a:gd name="T54" fmla="*/ 17 w 45"/>
                  <a:gd name="T55" fmla="*/ 13 h 54"/>
                  <a:gd name="T56" fmla="*/ 22 w 45"/>
                  <a:gd name="T57" fmla="*/ 11 h 54"/>
                  <a:gd name="T58" fmla="*/ 27 w 45"/>
                  <a:gd name="T59" fmla="*/ 13 h 54"/>
                  <a:gd name="T60" fmla="*/ 32 w 45"/>
                  <a:gd name="T61" fmla="*/ 16 h 54"/>
                  <a:gd name="T62" fmla="*/ 35 w 45"/>
                  <a:gd name="T63" fmla="*/ 22 h 54"/>
                  <a:gd name="T64" fmla="*/ 36 w 45"/>
                  <a:gd name="T65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44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36 w 36"/>
                  <a:gd name="T1" fmla="*/ 17 h 43"/>
                  <a:gd name="T2" fmla="*/ 33 w 36"/>
                  <a:gd name="T3" fmla="*/ 10 h 43"/>
                  <a:gd name="T4" fmla="*/ 28 w 36"/>
                  <a:gd name="T5" fmla="*/ 4 h 43"/>
                  <a:gd name="T6" fmla="*/ 22 w 36"/>
                  <a:gd name="T7" fmla="*/ 0 h 43"/>
                  <a:gd name="T8" fmla="*/ 14 w 36"/>
                  <a:gd name="T9" fmla="*/ 0 h 43"/>
                  <a:gd name="T10" fmla="*/ 8 w 36"/>
                  <a:gd name="T11" fmla="*/ 4 h 43"/>
                  <a:gd name="T12" fmla="*/ 3 w 36"/>
                  <a:gd name="T13" fmla="*/ 10 h 43"/>
                  <a:gd name="T14" fmla="*/ 0 w 36"/>
                  <a:gd name="T15" fmla="*/ 17 h 43"/>
                  <a:gd name="T16" fmla="*/ 0 w 36"/>
                  <a:gd name="T17" fmla="*/ 27 h 43"/>
                  <a:gd name="T18" fmla="*/ 3 w 36"/>
                  <a:gd name="T19" fmla="*/ 34 h 43"/>
                  <a:gd name="T20" fmla="*/ 8 w 36"/>
                  <a:gd name="T21" fmla="*/ 40 h 43"/>
                  <a:gd name="T22" fmla="*/ 14 w 36"/>
                  <a:gd name="T23" fmla="*/ 43 h 43"/>
                  <a:gd name="T24" fmla="*/ 22 w 36"/>
                  <a:gd name="T25" fmla="*/ 43 h 43"/>
                  <a:gd name="T26" fmla="*/ 28 w 36"/>
                  <a:gd name="T27" fmla="*/ 40 h 43"/>
                  <a:gd name="T28" fmla="*/ 33 w 36"/>
                  <a:gd name="T29" fmla="*/ 34 h 43"/>
                  <a:gd name="T30" fmla="*/ 36 w 36"/>
                  <a:gd name="T31" fmla="*/ 27 h 43"/>
                  <a:gd name="T32" fmla="*/ 27 w 36"/>
                  <a:gd name="T33" fmla="*/ 22 h 43"/>
                  <a:gd name="T34" fmla="*/ 26 w 36"/>
                  <a:gd name="T35" fmla="*/ 25 h 43"/>
                  <a:gd name="T36" fmla="*/ 24 w 36"/>
                  <a:gd name="T37" fmla="*/ 29 h 43"/>
                  <a:gd name="T38" fmla="*/ 22 w 36"/>
                  <a:gd name="T39" fmla="*/ 31 h 43"/>
                  <a:gd name="T40" fmla="*/ 18 w 36"/>
                  <a:gd name="T41" fmla="*/ 33 h 43"/>
                  <a:gd name="T42" fmla="*/ 15 w 36"/>
                  <a:gd name="T43" fmla="*/ 31 h 43"/>
                  <a:gd name="T44" fmla="*/ 12 w 36"/>
                  <a:gd name="T45" fmla="*/ 29 h 43"/>
                  <a:gd name="T46" fmla="*/ 10 w 36"/>
                  <a:gd name="T47" fmla="*/ 25 h 43"/>
                  <a:gd name="T48" fmla="*/ 9 w 36"/>
                  <a:gd name="T49" fmla="*/ 22 h 43"/>
                  <a:gd name="T50" fmla="*/ 10 w 36"/>
                  <a:gd name="T51" fmla="*/ 17 h 43"/>
                  <a:gd name="T52" fmla="*/ 12 w 36"/>
                  <a:gd name="T53" fmla="*/ 15 h 43"/>
                  <a:gd name="T54" fmla="*/ 15 w 36"/>
                  <a:gd name="T55" fmla="*/ 12 h 43"/>
                  <a:gd name="T56" fmla="*/ 18 w 36"/>
                  <a:gd name="T57" fmla="*/ 11 h 43"/>
                  <a:gd name="T58" fmla="*/ 22 w 36"/>
                  <a:gd name="T59" fmla="*/ 12 h 43"/>
                  <a:gd name="T60" fmla="*/ 24 w 36"/>
                  <a:gd name="T61" fmla="*/ 15 h 43"/>
                  <a:gd name="T62" fmla="*/ 26 w 36"/>
                  <a:gd name="T63" fmla="*/ 17 h 43"/>
                  <a:gd name="T64" fmla="*/ 27 w 36"/>
                  <a:gd name="T65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45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27 w 27"/>
                  <a:gd name="T1" fmla="*/ 17 h 32"/>
                  <a:gd name="T2" fmla="*/ 26 w 27"/>
                  <a:gd name="T3" fmla="*/ 13 h 32"/>
                  <a:gd name="T4" fmla="*/ 26 w 27"/>
                  <a:gd name="T5" fmla="*/ 11 h 32"/>
                  <a:gd name="T6" fmla="*/ 24 w 27"/>
                  <a:gd name="T7" fmla="*/ 7 h 32"/>
                  <a:gd name="T8" fmla="*/ 23 w 27"/>
                  <a:gd name="T9" fmla="*/ 5 h 32"/>
                  <a:gd name="T10" fmla="*/ 21 w 27"/>
                  <a:gd name="T11" fmla="*/ 4 h 32"/>
                  <a:gd name="T12" fmla="*/ 18 w 27"/>
                  <a:gd name="T13" fmla="*/ 2 h 32"/>
                  <a:gd name="T14" fmla="*/ 16 w 27"/>
                  <a:gd name="T15" fmla="*/ 1 h 32"/>
                  <a:gd name="T16" fmla="*/ 13 w 27"/>
                  <a:gd name="T17" fmla="*/ 0 h 32"/>
                  <a:gd name="T18" fmla="*/ 10 w 27"/>
                  <a:gd name="T19" fmla="*/ 1 h 32"/>
                  <a:gd name="T20" fmla="*/ 8 w 27"/>
                  <a:gd name="T21" fmla="*/ 2 h 32"/>
                  <a:gd name="T22" fmla="*/ 6 w 27"/>
                  <a:gd name="T23" fmla="*/ 4 h 32"/>
                  <a:gd name="T24" fmla="*/ 4 w 27"/>
                  <a:gd name="T25" fmla="*/ 5 h 32"/>
                  <a:gd name="T26" fmla="*/ 2 w 27"/>
                  <a:gd name="T27" fmla="*/ 7 h 32"/>
                  <a:gd name="T28" fmla="*/ 1 w 27"/>
                  <a:gd name="T29" fmla="*/ 11 h 32"/>
                  <a:gd name="T30" fmla="*/ 0 w 27"/>
                  <a:gd name="T31" fmla="*/ 13 h 32"/>
                  <a:gd name="T32" fmla="*/ 0 w 27"/>
                  <a:gd name="T33" fmla="*/ 17 h 32"/>
                  <a:gd name="T34" fmla="*/ 0 w 27"/>
                  <a:gd name="T35" fmla="*/ 20 h 32"/>
                  <a:gd name="T36" fmla="*/ 1 w 27"/>
                  <a:gd name="T37" fmla="*/ 23 h 32"/>
                  <a:gd name="T38" fmla="*/ 2 w 27"/>
                  <a:gd name="T39" fmla="*/ 26 h 32"/>
                  <a:gd name="T40" fmla="*/ 4 w 27"/>
                  <a:gd name="T41" fmla="*/ 29 h 32"/>
                  <a:gd name="T42" fmla="*/ 6 w 27"/>
                  <a:gd name="T43" fmla="*/ 30 h 32"/>
                  <a:gd name="T44" fmla="*/ 8 w 27"/>
                  <a:gd name="T45" fmla="*/ 31 h 32"/>
                  <a:gd name="T46" fmla="*/ 10 w 27"/>
                  <a:gd name="T47" fmla="*/ 32 h 32"/>
                  <a:gd name="T48" fmla="*/ 13 w 27"/>
                  <a:gd name="T49" fmla="*/ 32 h 32"/>
                  <a:gd name="T50" fmla="*/ 16 w 27"/>
                  <a:gd name="T51" fmla="*/ 32 h 32"/>
                  <a:gd name="T52" fmla="*/ 18 w 27"/>
                  <a:gd name="T53" fmla="*/ 31 h 32"/>
                  <a:gd name="T54" fmla="*/ 21 w 27"/>
                  <a:gd name="T55" fmla="*/ 30 h 32"/>
                  <a:gd name="T56" fmla="*/ 23 w 27"/>
                  <a:gd name="T57" fmla="*/ 29 h 32"/>
                  <a:gd name="T58" fmla="*/ 24 w 27"/>
                  <a:gd name="T59" fmla="*/ 26 h 32"/>
                  <a:gd name="T60" fmla="*/ 26 w 27"/>
                  <a:gd name="T61" fmla="*/ 23 h 32"/>
                  <a:gd name="T62" fmla="*/ 26 w 27"/>
                  <a:gd name="T63" fmla="*/ 20 h 32"/>
                  <a:gd name="T64" fmla="*/ 27 w 27"/>
                  <a:gd name="T6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46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18 w 18"/>
                  <a:gd name="T1" fmla="*/ 11 h 22"/>
                  <a:gd name="T2" fmla="*/ 18 w 18"/>
                  <a:gd name="T3" fmla="*/ 8 h 22"/>
                  <a:gd name="T4" fmla="*/ 17 w 18"/>
                  <a:gd name="T5" fmla="*/ 6 h 22"/>
                  <a:gd name="T6" fmla="*/ 17 w 18"/>
                  <a:gd name="T7" fmla="*/ 5 h 22"/>
                  <a:gd name="T8" fmla="*/ 15 w 18"/>
                  <a:gd name="T9" fmla="*/ 4 h 22"/>
                  <a:gd name="T10" fmla="*/ 14 w 18"/>
                  <a:gd name="T11" fmla="*/ 2 h 22"/>
                  <a:gd name="T12" fmla="*/ 13 w 18"/>
                  <a:gd name="T13" fmla="*/ 1 h 22"/>
                  <a:gd name="T14" fmla="*/ 11 w 18"/>
                  <a:gd name="T15" fmla="*/ 0 h 22"/>
                  <a:gd name="T16" fmla="*/ 9 w 18"/>
                  <a:gd name="T17" fmla="*/ 0 h 22"/>
                  <a:gd name="T18" fmla="*/ 7 w 18"/>
                  <a:gd name="T19" fmla="*/ 0 h 22"/>
                  <a:gd name="T20" fmla="*/ 6 w 18"/>
                  <a:gd name="T21" fmla="*/ 1 h 22"/>
                  <a:gd name="T22" fmla="*/ 4 w 18"/>
                  <a:gd name="T23" fmla="*/ 2 h 22"/>
                  <a:gd name="T24" fmla="*/ 3 w 18"/>
                  <a:gd name="T25" fmla="*/ 4 h 22"/>
                  <a:gd name="T26" fmla="*/ 2 w 18"/>
                  <a:gd name="T27" fmla="*/ 5 h 22"/>
                  <a:gd name="T28" fmla="*/ 1 w 18"/>
                  <a:gd name="T29" fmla="*/ 6 h 22"/>
                  <a:gd name="T30" fmla="*/ 0 w 18"/>
                  <a:gd name="T31" fmla="*/ 8 h 22"/>
                  <a:gd name="T32" fmla="*/ 0 w 18"/>
                  <a:gd name="T33" fmla="*/ 11 h 22"/>
                  <a:gd name="T34" fmla="*/ 0 w 18"/>
                  <a:gd name="T35" fmla="*/ 13 h 22"/>
                  <a:gd name="T36" fmla="*/ 1 w 18"/>
                  <a:gd name="T37" fmla="*/ 14 h 22"/>
                  <a:gd name="T38" fmla="*/ 2 w 18"/>
                  <a:gd name="T39" fmla="*/ 17 h 22"/>
                  <a:gd name="T40" fmla="*/ 3 w 18"/>
                  <a:gd name="T41" fmla="*/ 18 h 22"/>
                  <a:gd name="T42" fmla="*/ 4 w 18"/>
                  <a:gd name="T43" fmla="*/ 19 h 22"/>
                  <a:gd name="T44" fmla="*/ 6 w 18"/>
                  <a:gd name="T45" fmla="*/ 20 h 22"/>
                  <a:gd name="T46" fmla="*/ 7 w 18"/>
                  <a:gd name="T47" fmla="*/ 22 h 22"/>
                  <a:gd name="T48" fmla="*/ 9 w 18"/>
                  <a:gd name="T49" fmla="*/ 22 h 22"/>
                  <a:gd name="T50" fmla="*/ 11 w 18"/>
                  <a:gd name="T51" fmla="*/ 22 h 22"/>
                  <a:gd name="T52" fmla="*/ 13 w 18"/>
                  <a:gd name="T53" fmla="*/ 20 h 22"/>
                  <a:gd name="T54" fmla="*/ 14 w 18"/>
                  <a:gd name="T55" fmla="*/ 19 h 22"/>
                  <a:gd name="T56" fmla="*/ 15 w 18"/>
                  <a:gd name="T57" fmla="*/ 18 h 22"/>
                  <a:gd name="T58" fmla="*/ 17 w 18"/>
                  <a:gd name="T59" fmla="*/ 17 h 22"/>
                  <a:gd name="T60" fmla="*/ 17 w 18"/>
                  <a:gd name="T61" fmla="*/ 14 h 22"/>
                  <a:gd name="T62" fmla="*/ 18 w 18"/>
                  <a:gd name="T63" fmla="*/ 13 h 22"/>
                  <a:gd name="T64" fmla="*/ 18 w 18"/>
                  <a:gd name="T6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47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9 w 9"/>
                  <a:gd name="T1" fmla="*/ 6 h 11"/>
                  <a:gd name="T2" fmla="*/ 9 w 9"/>
                  <a:gd name="T3" fmla="*/ 5 h 11"/>
                  <a:gd name="T4" fmla="*/ 8 w 9"/>
                  <a:gd name="T5" fmla="*/ 3 h 11"/>
                  <a:gd name="T6" fmla="*/ 8 w 9"/>
                  <a:gd name="T7" fmla="*/ 2 h 11"/>
                  <a:gd name="T8" fmla="*/ 7 w 9"/>
                  <a:gd name="T9" fmla="*/ 2 h 11"/>
                  <a:gd name="T10" fmla="*/ 7 w 9"/>
                  <a:gd name="T11" fmla="*/ 1 h 11"/>
                  <a:gd name="T12" fmla="*/ 6 w 9"/>
                  <a:gd name="T13" fmla="*/ 1 h 11"/>
                  <a:gd name="T14" fmla="*/ 5 w 9"/>
                  <a:gd name="T15" fmla="*/ 1 h 11"/>
                  <a:gd name="T16" fmla="*/ 4 w 9"/>
                  <a:gd name="T17" fmla="*/ 0 h 11"/>
                  <a:gd name="T18" fmla="*/ 3 w 9"/>
                  <a:gd name="T19" fmla="*/ 1 h 11"/>
                  <a:gd name="T20" fmla="*/ 2 w 9"/>
                  <a:gd name="T21" fmla="*/ 1 h 11"/>
                  <a:gd name="T22" fmla="*/ 2 w 9"/>
                  <a:gd name="T23" fmla="*/ 1 h 11"/>
                  <a:gd name="T24" fmla="*/ 1 w 9"/>
                  <a:gd name="T25" fmla="*/ 2 h 11"/>
                  <a:gd name="T26" fmla="*/ 0 w 9"/>
                  <a:gd name="T27" fmla="*/ 2 h 11"/>
                  <a:gd name="T28" fmla="*/ 0 w 9"/>
                  <a:gd name="T29" fmla="*/ 3 h 11"/>
                  <a:gd name="T30" fmla="*/ 0 w 9"/>
                  <a:gd name="T31" fmla="*/ 5 h 11"/>
                  <a:gd name="T32" fmla="*/ 0 w 9"/>
                  <a:gd name="T33" fmla="*/ 6 h 11"/>
                  <a:gd name="T34" fmla="*/ 0 w 9"/>
                  <a:gd name="T35" fmla="*/ 7 h 11"/>
                  <a:gd name="T36" fmla="*/ 0 w 9"/>
                  <a:gd name="T37" fmla="*/ 8 h 11"/>
                  <a:gd name="T38" fmla="*/ 0 w 9"/>
                  <a:gd name="T39" fmla="*/ 8 h 11"/>
                  <a:gd name="T40" fmla="*/ 1 w 9"/>
                  <a:gd name="T41" fmla="*/ 9 h 11"/>
                  <a:gd name="T42" fmla="*/ 2 w 9"/>
                  <a:gd name="T43" fmla="*/ 11 h 11"/>
                  <a:gd name="T44" fmla="*/ 2 w 9"/>
                  <a:gd name="T45" fmla="*/ 11 h 11"/>
                  <a:gd name="T46" fmla="*/ 3 w 9"/>
                  <a:gd name="T47" fmla="*/ 11 h 11"/>
                  <a:gd name="T48" fmla="*/ 4 w 9"/>
                  <a:gd name="T49" fmla="*/ 11 h 11"/>
                  <a:gd name="T50" fmla="*/ 5 w 9"/>
                  <a:gd name="T51" fmla="*/ 11 h 11"/>
                  <a:gd name="T52" fmla="*/ 6 w 9"/>
                  <a:gd name="T53" fmla="*/ 11 h 11"/>
                  <a:gd name="T54" fmla="*/ 7 w 9"/>
                  <a:gd name="T55" fmla="*/ 11 h 11"/>
                  <a:gd name="T56" fmla="*/ 7 w 9"/>
                  <a:gd name="T57" fmla="*/ 9 h 11"/>
                  <a:gd name="T58" fmla="*/ 8 w 9"/>
                  <a:gd name="T59" fmla="*/ 8 h 11"/>
                  <a:gd name="T60" fmla="*/ 8 w 9"/>
                  <a:gd name="T61" fmla="*/ 8 h 11"/>
                  <a:gd name="T62" fmla="*/ 9 w 9"/>
                  <a:gd name="T63" fmla="*/ 7 h 11"/>
                  <a:gd name="T64" fmla="*/ 9 w 9"/>
                  <a:gd name="T6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48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185 w 220"/>
                  <a:gd name="T1" fmla="*/ 0 h 284"/>
                  <a:gd name="T2" fmla="*/ 0 w 220"/>
                  <a:gd name="T3" fmla="*/ 48 h 284"/>
                  <a:gd name="T4" fmla="*/ 58 w 220"/>
                  <a:gd name="T5" fmla="*/ 260 h 284"/>
                  <a:gd name="T6" fmla="*/ 94 w 220"/>
                  <a:gd name="T7" fmla="*/ 284 h 284"/>
                  <a:gd name="T8" fmla="*/ 220 w 220"/>
                  <a:gd name="T9" fmla="*/ 23 h 284"/>
                  <a:gd name="T10" fmla="*/ 185 w 220"/>
                  <a:gd name="T11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49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186 w 222"/>
                  <a:gd name="T1" fmla="*/ 0 h 157"/>
                  <a:gd name="T2" fmla="*/ 0 w 222"/>
                  <a:gd name="T3" fmla="*/ 48 h 157"/>
                  <a:gd name="T4" fmla="*/ 157 w 222"/>
                  <a:gd name="T5" fmla="*/ 157 h 157"/>
                  <a:gd name="T6" fmla="*/ 222 w 222"/>
                  <a:gd name="T7" fmla="*/ 24 h 157"/>
                  <a:gd name="T8" fmla="*/ 186 w 222"/>
                  <a:gd name="T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50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63 w 63"/>
                  <a:gd name="T1" fmla="*/ 0 h 89"/>
                  <a:gd name="T2" fmla="*/ 0 w 63"/>
                  <a:gd name="T3" fmla="*/ 16 h 89"/>
                  <a:gd name="T4" fmla="*/ 20 w 63"/>
                  <a:gd name="T5" fmla="*/ 89 h 89"/>
                  <a:gd name="T6" fmla="*/ 63 w 63"/>
                  <a:gd name="T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51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63 w 63"/>
                  <a:gd name="T1" fmla="*/ 0 h 46"/>
                  <a:gd name="T2" fmla="*/ 0 w 63"/>
                  <a:gd name="T3" fmla="*/ 16 h 46"/>
                  <a:gd name="T4" fmla="*/ 41 w 63"/>
                  <a:gd name="T5" fmla="*/ 46 h 46"/>
                  <a:gd name="T6" fmla="*/ 63 w 6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52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8 w 463"/>
                  <a:gd name="T1" fmla="*/ 0 h 376"/>
                  <a:gd name="T2" fmla="*/ 0 w 463"/>
                  <a:gd name="T3" fmla="*/ 79 h 376"/>
                  <a:gd name="T4" fmla="*/ 432 w 463"/>
                  <a:gd name="T5" fmla="*/ 376 h 376"/>
                  <a:gd name="T6" fmla="*/ 463 w 463"/>
                  <a:gd name="T7" fmla="*/ 311 h 376"/>
                  <a:gd name="T8" fmla="*/ 8 w 463"/>
                  <a:gd name="T9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53"/>
              <p:cNvSpPr/>
              <p:nvPr/>
            </p:nvSpPr>
            <p:spPr bwMode="auto">
              <a:xfrm rot="385588">
                <a:off x="1061" y="2616"/>
                <a:ext cx="114" cy="66"/>
              </a:xfrm>
              <a:custGeom>
                <a:avLst/>
                <a:gdLst>
                  <a:gd name="T0" fmla="*/ 69 w 501"/>
                  <a:gd name="T1" fmla="*/ 0 h 430"/>
                  <a:gd name="T2" fmla="*/ 14 w 501"/>
                  <a:gd name="T3" fmla="*/ 52 h 430"/>
                  <a:gd name="T4" fmla="*/ 0 w 501"/>
                  <a:gd name="T5" fmla="*/ 131 h 430"/>
                  <a:gd name="T6" fmla="*/ 436 w 501"/>
                  <a:gd name="T7" fmla="*/ 430 h 430"/>
                  <a:gd name="T8" fmla="*/ 501 w 501"/>
                  <a:gd name="T9" fmla="*/ 297 h 430"/>
                  <a:gd name="T10" fmla="*/ 69 w 501"/>
                  <a:gd name="T11" fmla="*/ 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54"/>
              <p:cNvSpPr/>
              <p:nvPr/>
            </p:nvSpPr>
            <p:spPr bwMode="auto">
              <a:xfrm>
                <a:off x="1054" y="2630"/>
                <a:ext cx="97" cy="61"/>
              </a:xfrm>
              <a:custGeom>
                <a:avLst/>
                <a:gdLst>
                  <a:gd name="T0" fmla="*/ 51 w 487"/>
                  <a:gd name="T1" fmla="*/ 0 h 367"/>
                  <a:gd name="T2" fmla="*/ 0 w 487"/>
                  <a:gd name="T3" fmla="*/ 55 h 367"/>
                  <a:gd name="T4" fmla="*/ 455 w 487"/>
                  <a:gd name="T5" fmla="*/ 367 h 367"/>
                  <a:gd name="T6" fmla="*/ 487 w 487"/>
                  <a:gd name="T7" fmla="*/ 301 h 367"/>
                  <a:gd name="T8" fmla="*/ 51 w 487"/>
                  <a:gd name="T9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55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127 w 147"/>
                  <a:gd name="T1" fmla="*/ 0 h 276"/>
                  <a:gd name="T2" fmla="*/ 147 w 147"/>
                  <a:gd name="T3" fmla="*/ 14 h 276"/>
                  <a:gd name="T4" fmla="*/ 20 w 147"/>
                  <a:gd name="T5" fmla="*/ 276 h 276"/>
                  <a:gd name="T6" fmla="*/ 0 w 147"/>
                  <a:gd name="T7" fmla="*/ 263 h 276"/>
                  <a:gd name="T8" fmla="*/ 127 w 147"/>
                  <a:gd name="T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56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94 w 114"/>
                  <a:gd name="T1" fmla="*/ 0 h 209"/>
                  <a:gd name="T2" fmla="*/ 114 w 114"/>
                  <a:gd name="T3" fmla="*/ 14 h 209"/>
                  <a:gd name="T4" fmla="*/ 20 w 114"/>
                  <a:gd name="T5" fmla="*/ 209 h 209"/>
                  <a:gd name="T6" fmla="*/ 0 w 114"/>
                  <a:gd name="T7" fmla="*/ 195 h 209"/>
                  <a:gd name="T8" fmla="*/ 94 w 114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57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31 w 51"/>
                  <a:gd name="T1" fmla="*/ 0 h 78"/>
                  <a:gd name="T2" fmla="*/ 51 w 51"/>
                  <a:gd name="T3" fmla="*/ 14 h 78"/>
                  <a:gd name="T4" fmla="*/ 21 w 51"/>
                  <a:gd name="T5" fmla="*/ 78 h 78"/>
                  <a:gd name="T6" fmla="*/ 0 w 51"/>
                  <a:gd name="T7" fmla="*/ 65 h 78"/>
                  <a:gd name="T8" fmla="*/ 31 w 51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8" name="Line 58"/>
            <p:cNvSpPr>
              <a:spLocks noChangeShapeType="1"/>
            </p:cNvSpPr>
            <p:nvPr/>
          </p:nvSpPr>
          <p:spPr bwMode="auto">
            <a:xfrm flipV="1">
              <a:off x="2448" y="1824"/>
              <a:ext cx="2304" cy="29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Text Box 59"/>
            <p:cNvSpPr txBox="1">
              <a:spLocks noChangeArrowheads="1"/>
            </p:cNvSpPr>
            <p:nvPr/>
          </p:nvSpPr>
          <p:spPr bwMode="auto">
            <a:xfrm>
              <a:off x="2552" y="1623"/>
              <a:ext cx="231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Разработка плана работы над проектом</a:t>
              </a:r>
              <a:endPara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172" name="Group 4"/>
          <p:cNvGrpSpPr/>
          <p:nvPr/>
        </p:nvGrpSpPr>
        <p:grpSpPr bwMode="auto">
          <a:xfrm>
            <a:off x="730711" y="2664321"/>
            <a:ext cx="6984560" cy="753571"/>
            <a:chOff x="2191" y="1531"/>
            <a:chExt cx="2561" cy="407"/>
          </a:xfrm>
        </p:grpSpPr>
        <p:grpSp>
          <p:nvGrpSpPr>
            <p:cNvPr id="173" name="Group 5"/>
            <p:cNvGrpSpPr/>
            <p:nvPr/>
          </p:nvGrpSpPr>
          <p:grpSpPr bwMode="auto">
            <a:xfrm rot="-4423226">
              <a:off x="2136" y="1586"/>
              <a:ext cx="407" cy="297"/>
              <a:chOff x="1043" y="2596"/>
              <a:chExt cx="142" cy="99"/>
            </a:xfrm>
          </p:grpSpPr>
          <p:sp>
            <p:nvSpPr>
              <p:cNvPr id="176" name="Freeform 6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63 w 63"/>
                  <a:gd name="T1" fmla="*/ 14 h 14"/>
                  <a:gd name="T2" fmla="*/ 55 w 63"/>
                  <a:gd name="T3" fmla="*/ 14 h 14"/>
                  <a:gd name="T4" fmla="*/ 48 w 63"/>
                  <a:gd name="T5" fmla="*/ 14 h 14"/>
                  <a:gd name="T6" fmla="*/ 40 w 63"/>
                  <a:gd name="T7" fmla="*/ 14 h 14"/>
                  <a:gd name="T8" fmla="*/ 31 w 63"/>
                  <a:gd name="T9" fmla="*/ 11 h 14"/>
                  <a:gd name="T10" fmla="*/ 23 w 63"/>
                  <a:gd name="T11" fmla="*/ 10 h 14"/>
                  <a:gd name="T12" fmla="*/ 16 w 63"/>
                  <a:gd name="T13" fmla="*/ 8 h 14"/>
                  <a:gd name="T14" fmla="*/ 8 w 63"/>
                  <a:gd name="T15" fmla="*/ 4 h 14"/>
                  <a:gd name="T16" fmla="*/ 0 w 63"/>
                  <a:gd name="T17" fmla="*/ 0 h 14"/>
                  <a:gd name="T18" fmla="*/ 8 w 63"/>
                  <a:gd name="T19" fmla="*/ 3 h 14"/>
                  <a:gd name="T20" fmla="*/ 15 w 63"/>
                  <a:gd name="T21" fmla="*/ 6 h 14"/>
                  <a:gd name="T22" fmla="*/ 23 w 63"/>
                  <a:gd name="T23" fmla="*/ 8 h 14"/>
                  <a:gd name="T24" fmla="*/ 30 w 63"/>
                  <a:gd name="T25" fmla="*/ 10 h 14"/>
                  <a:gd name="T26" fmla="*/ 39 w 63"/>
                  <a:gd name="T27" fmla="*/ 11 h 14"/>
                  <a:gd name="T28" fmla="*/ 47 w 63"/>
                  <a:gd name="T29" fmla="*/ 12 h 14"/>
                  <a:gd name="T30" fmla="*/ 55 w 63"/>
                  <a:gd name="T31" fmla="*/ 14 h 14"/>
                  <a:gd name="T32" fmla="*/ 63 w 63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7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129 w 129"/>
                  <a:gd name="T1" fmla="*/ 28 h 38"/>
                  <a:gd name="T2" fmla="*/ 116 w 129"/>
                  <a:gd name="T3" fmla="*/ 33 h 38"/>
                  <a:gd name="T4" fmla="*/ 102 w 129"/>
                  <a:gd name="T5" fmla="*/ 36 h 38"/>
                  <a:gd name="T6" fmla="*/ 89 w 129"/>
                  <a:gd name="T7" fmla="*/ 38 h 38"/>
                  <a:gd name="T8" fmla="*/ 75 w 129"/>
                  <a:gd name="T9" fmla="*/ 38 h 38"/>
                  <a:gd name="T10" fmla="*/ 60 w 129"/>
                  <a:gd name="T11" fmla="*/ 35 h 38"/>
                  <a:gd name="T12" fmla="*/ 47 w 129"/>
                  <a:gd name="T13" fmla="*/ 32 h 38"/>
                  <a:gd name="T14" fmla="*/ 33 w 129"/>
                  <a:gd name="T15" fmla="*/ 26 h 38"/>
                  <a:gd name="T16" fmla="*/ 20 w 129"/>
                  <a:gd name="T17" fmla="*/ 18 h 38"/>
                  <a:gd name="T18" fmla="*/ 18 w 129"/>
                  <a:gd name="T19" fmla="*/ 16 h 38"/>
                  <a:gd name="T20" fmla="*/ 15 w 129"/>
                  <a:gd name="T21" fmla="*/ 14 h 38"/>
                  <a:gd name="T22" fmla="*/ 12 w 129"/>
                  <a:gd name="T23" fmla="*/ 11 h 38"/>
                  <a:gd name="T24" fmla="*/ 10 w 129"/>
                  <a:gd name="T25" fmla="*/ 10 h 38"/>
                  <a:gd name="T26" fmla="*/ 7 w 129"/>
                  <a:gd name="T27" fmla="*/ 8 h 38"/>
                  <a:gd name="T28" fmla="*/ 5 w 129"/>
                  <a:gd name="T29" fmla="*/ 5 h 38"/>
                  <a:gd name="T30" fmla="*/ 2 w 129"/>
                  <a:gd name="T31" fmla="*/ 3 h 38"/>
                  <a:gd name="T32" fmla="*/ 0 w 129"/>
                  <a:gd name="T33" fmla="*/ 0 h 38"/>
                  <a:gd name="T34" fmla="*/ 10 w 129"/>
                  <a:gd name="T35" fmla="*/ 8 h 38"/>
                  <a:gd name="T36" fmla="*/ 21 w 129"/>
                  <a:gd name="T37" fmla="*/ 14 h 38"/>
                  <a:gd name="T38" fmla="*/ 32 w 129"/>
                  <a:gd name="T39" fmla="*/ 20 h 38"/>
                  <a:gd name="T40" fmla="*/ 44 w 129"/>
                  <a:gd name="T41" fmla="*/ 23 h 38"/>
                  <a:gd name="T42" fmla="*/ 56 w 129"/>
                  <a:gd name="T43" fmla="*/ 27 h 38"/>
                  <a:gd name="T44" fmla="*/ 69 w 129"/>
                  <a:gd name="T45" fmla="*/ 30 h 38"/>
                  <a:gd name="T46" fmla="*/ 81 w 129"/>
                  <a:gd name="T47" fmla="*/ 32 h 38"/>
                  <a:gd name="T48" fmla="*/ 94 w 129"/>
                  <a:gd name="T49" fmla="*/ 33 h 38"/>
                  <a:gd name="T50" fmla="*/ 99 w 129"/>
                  <a:gd name="T51" fmla="*/ 32 h 38"/>
                  <a:gd name="T52" fmla="*/ 103 w 129"/>
                  <a:gd name="T53" fmla="*/ 32 h 38"/>
                  <a:gd name="T54" fmla="*/ 107 w 129"/>
                  <a:gd name="T55" fmla="*/ 32 h 38"/>
                  <a:gd name="T56" fmla="*/ 112 w 129"/>
                  <a:gd name="T57" fmla="*/ 32 h 38"/>
                  <a:gd name="T58" fmla="*/ 116 w 129"/>
                  <a:gd name="T59" fmla="*/ 30 h 38"/>
                  <a:gd name="T60" fmla="*/ 120 w 129"/>
                  <a:gd name="T61" fmla="*/ 30 h 38"/>
                  <a:gd name="T62" fmla="*/ 124 w 129"/>
                  <a:gd name="T63" fmla="*/ 29 h 38"/>
                  <a:gd name="T64" fmla="*/ 129 w 129"/>
                  <a:gd name="T65" fmla="*/ 2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8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47 w 166"/>
                  <a:gd name="T1" fmla="*/ 45 h 59"/>
                  <a:gd name="T2" fmla="*/ 54 w 166"/>
                  <a:gd name="T3" fmla="*/ 48 h 59"/>
                  <a:gd name="T4" fmla="*/ 61 w 166"/>
                  <a:gd name="T5" fmla="*/ 51 h 59"/>
                  <a:gd name="T6" fmla="*/ 69 w 166"/>
                  <a:gd name="T7" fmla="*/ 53 h 59"/>
                  <a:gd name="T8" fmla="*/ 76 w 166"/>
                  <a:gd name="T9" fmla="*/ 55 h 59"/>
                  <a:gd name="T10" fmla="*/ 85 w 166"/>
                  <a:gd name="T11" fmla="*/ 56 h 59"/>
                  <a:gd name="T12" fmla="*/ 93 w 166"/>
                  <a:gd name="T13" fmla="*/ 57 h 59"/>
                  <a:gd name="T14" fmla="*/ 101 w 166"/>
                  <a:gd name="T15" fmla="*/ 59 h 59"/>
                  <a:gd name="T16" fmla="*/ 109 w 166"/>
                  <a:gd name="T17" fmla="*/ 59 h 59"/>
                  <a:gd name="T18" fmla="*/ 117 w 166"/>
                  <a:gd name="T19" fmla="*/ 57 h 59"/>
                  <a:gd name="T20" fmla="*/ 124 w 166"/>
                  <a:gd name="T21" fmla="*/ 56 h 59"/>
                  <a:gd name="T22" fmla="*/ 131 w 166"/>
                  <a:gd name="T23" fmla="*/ 54 h 59"/>
                  <a:gd name="T24" fmla="*/ 139 w 166"/>
                  <a:gd name="T25" fmla="*/ 51 h 59"/>
                  <a:gd name="T26" fmla="*/ 146 w 166"/>
                  <a:gd name="T27" fmla="*/ 49 h 59"/>
                  <a:gd name="T28" fmla="*/ 153 w 166"/>
                  <a:gd name="T29" fmla="*/ 45 h 59"/>
                  <a:gd name="T30" fmla="*/ 159 w 166"/>
                  <a:gd name="T31" fmla="*/ 41 h 59"/>
                  <a:gd name="T32" fmla="*/ 166 w 166"/>
                  <a:gd name="T33" fmla="*/ 37 h 59"/>
                  <a:gd name="T34" fmla="*/ 159 w 166"/>
                  <a:gd name="T35" fmla="*/ 39 h 59"/>
                  <a:gd name="T36" fmla="*/ 152 w 166"/>
                  <a:gd name="T37" fmla="*/ 42 h 59"/>
                  <a:gd name="T38" fmla="*/ 146 w 166"/>
                  <a:gd name="T39" fmla="*/ 43 h 59"/>
                  <a:gd name="T40" fmla="*/ 139 w 166"/>
                  <a:gd name="T41" fmla="*/ 45 h 59"/>
                  <a:gd name="T42" fmla="*/ 132 w 166"/>
                  <a:gd name="T43" fmla="*/ 47 h 59"/>
                  <a:gd name="T44" fmla="*/ 125 w 166"/>
                  <a:gd name="T45" fmla="*/ 47 h 59"/>
                  <a:gd name="T46" fmla="*/ 117 w 166"/>
                  <a:gd name="T47" fmla="*/ 48 h 59"/>
                  <a:gd name="T48" fmla="*/ 110 w 166"/>
                  <a:gd name="T49" fmla="*/ 48 h 59"/>
                  <a:gd name="T50" fmla="*/ 95 w 166"/>
                  <a:gd name="T51" fmla="*/ 47 h 59"/>
                  <a:gd name="T52" fmla="*/ 79 w 166"/>
                  <a:gd name="T53" fmla="*/ 44 h 59"/>
                  <a:gd name="T54" fmla="*/ 64 w 166"/>
                  <a:gd name="T55" fmla="*/ 41 h 59"/>
                  <a:gd name="T56" fmla="*/ 50 w 166"/>
                  <a:gd name="T57" fmla="*/ 36 h 59"/>
                  <a:gd name="T58" fmla="*/ 36 w 166"/>
                  <a:gd name="T59" fmla="*/ 29 h 59"/>
                  <a:gd name="T60" fmla="*/ 24 w 166"/>
                  <a:gd name="T61" fmla="*/ 20 h 59"/>
                  <a:gd name="T62" fmla="*/ 11 w 166"/>
                  <a:gd name="T63" fmla="*/ 11 h 59"/>
                  <a:gd name="T64" fmla="*/ 0 w 166"/>
                  <a:gd name="T65" fmla="*/ 0 h 59"/>
                  <a:gd name="T66" fmla="*/ 4 w 166"/>
                  <a:gd name="T67" fmla="*/ 6 h 59"/>
                  <a:gd name="T68" fmla="*/ 8 w 166"/>
                  <a:gd name="T69" fmla="*/ 12 h 59"/>
                  <a:gd name="T70" fmla="*/ 12 w 166"/>
                  <a:gd name="T71" fmla="*/ 17 h 59"/>
                  <a:gd name="T72" fmla="*/ 16 w 166"/>
                  <a:gd name="T73" fmla="*/ 21 h 59"/>
                  <a:gd name="T74" fmla="*/ 21 w 166"/>
                  <a:gd name="T75" fmla="*/ 26 h 59"/>
                  <a:gd name="T76" fmla="*/ 26 w 166"/>
                  <a:gd name="T77" fmla="*/ 31 h 59"/>
                  <a:gd name="T78" fmla="*/ 31 w 166"/>
                  <a:gd name="T79" fmla="*/ 35 h 59"/>
                  <a:gd name="T80" fmla="*/ 36 w 166"/>
                  <a:gd name="T81" fmla="*/ 39 h 59"/>
                  <a:gd name="T82" fmla="*/ 38 w 166"/>
                  <a:gd name="T83" fmla="*/ 39 h 59"/>
                  <a:gd name="T84" fmla="*/ 39 w 166"/>
                  <a:gd name="T85" fmla="*/ 41 h 59"/>
                  <a:gd name="T86" fmla="*/ 40 w 166"/>
                  <a:gd name="T87" fmla="*/ 42 h 59"/>
                  <a:gd name="T88" fmla="*/ 41 w 166"/>
                  <a:gd name="T89" fmla="*/ 42 h 59"/>
                  <a:gd name="T90" fmla="*/ 43 w 166"/>
                  <a:gd name="T91" fmla="*/ 43 h 59"/>
                  <a:gd name="T92" fmla="*/ 44 w 166"/>
                  <a:gd name="T93" fmla="*/ 44 h 59"/>
                  <a:gd name="T94" fmla="*/ 45 w 166"/>
                  <a:gd name="T95" fmla="*/ 44 h 59"/>
                  <a:gd name="T96" fmla="*/ 47 w 166"/>
                  <a:gd name="T97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9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26 w 191"/>
                  <a:gd name="T1" fmla="*/ 39 h 72"/>
                  <a:gd name="T2" fmla="*/ 36 w 191"/>
                  <a:gd name="T3" fmla="*/ 47 h 72"/>
                  <a:gd name="T4" fmla="*/ 47 w 191"/>
                  <a:gd name="T5" fmla="*/ 53 h 72"/>
                  <a:gd name="T6" fmla="*/ 58 w 191"/>
                  <a:gd name="T7" fmla="*/ 59 h 72"/>
                  <a:gd name="T8" fmla="*/ 70 w 191"/>
                  <a:gd name="T9" fmla="*/ 62 h 72"/>
                  <a:gd name="T10" fmla="*/ 82 w 191"/>
                  <a:gd name="T11" fmla="*/ 66 h 72"/>
                  <a:gd name="T12" fmla="*/ 95 w 191"/>
                  <a:gd name="T13" fmla="*/ 69 h 72"/>
                  <a:gd name="T14" fmla="*/ 107 w 191"/>
                  <a:gd name="T15" fmla="*/ 71 h 72"/>
                  <a:gd name="T16" fmla="*/ 120 w 191"/>
                  <a:gd name="T17" fmla="*/ 72 h 72"/>
                  <a:gd name="T18" fmla="*/ 125 w 191"/>
                  <a:gd name="T19" fmla="*/ 71 h 72"/>
                  <a:gd name="T20" fmla="*/ 129 w 191"/>
                  <a:gd name="T21" fmla="*/ 71 h 72"/>
                  <a:gd name="T22" fmla="*/ 133 w 191"/>
                  <a:gd name="T23" fmla="*/ 71 h 72"/>
                  <a:gd name="T24" fmla="*/ 138 w 191"/>
                  <a:gd name="T25" fmla="*/ 71 h 72"/>
                  <a:gd name="T26" fmla="*/ 142 w 191"/>
                  <a:gd name="T27" fmla="*/ 69 h 72"/>
                  <a:gd name="T28" fmla="*/ 146 w 191"/>
                  <a:gd name="T29" fmla="*/ 69 h 72"/>
                  <a:gd name="T30" fmla="*/ 150 w 191"/>
                  <a:gd name="T31" fmla="*/ 68 h 72"/>
                  <a:gd name="T32" fmla="*/ 155 w 191"/>
                  <a:gd name="T33" fmla="*/ 67 h 72"/>
                  <a:gd name="T34" fmla="*/ 160 w 191"/>
                  <a:gd name="T35" fmla="*/ 65 h 72"/>
                  <a:gd name="T36" fmla="*/ 164 w 191"/>
                  <a:gd name="T37" fmla="*/ 62 h 72"/>
                  <a:gd name="T38" fmla="*/ 169 w 191"/>
                  <a:gd name="T39" fmla="*/ 60 h 72"/>
                  <a:gd name="T40" fmla="*/ 174 w 191"/>
                  <a:gd name="T41" fmla="*/ 56 h 72"/>
                  <a:gd name="T42" fmla="*/ 178 w 191"/>
                  <a:gd name="T43" fmla="*/ 53 h 72"/>
                  <a:gd name="T44" fmla="*/ 183 w 191"/>
                  <a:gd name="T45" fmla="*/ 49 h 72"/>
                  <a:gd name="T46" fmla="*/ 187 w 191"/>
                  <a:gd name="T47" fmla="*/ 45 h 72"/>
                  <a:gd name="T48" fmla="*/ 191 w 191"/>
                  <a:gd name="T49" fmla="*/ 42 h 72"/>
                  <a:gd name="T50" fmla="*/ 183 w 191"/>
                  <a:gd name="T51" fmla="*/ 45 h 72"/>
                  <a:gd name="T52" fmla="*/ 175 w 191"/>
                  <a:gd name="T53" fmla="*/ 49 h 72"/>
                  <a:gd name="T54" fmla="*/ 166 w 191"/>
                  <a:gd name="T55" fmla="*/ 53 h 72"/>
                  <a:gd name="T56" fmla="*/ 157 w 191"/>
                  <a:gd name="T57" fmla="*/ 55 h 72"/>
                  <a:gd name="T58" fmla="*/ 148 w 191"/>
                  <a:gd name="T59" fmla="*/ 57 h 72"/>
                  <a:gd name="T60" fmla="*/ 139 w 191"/>
                  <a:gd name="T61" fmla="*/ 59 h 72"/>
                  <a:gd name="T62" fmla="*/ 130 w 191"/>
                  <a:gd name="T63" fmla="*/ 60 h 72"/>
                  <a:gd name="T64" fmla="*/ 120 w 191"/>
                  <a:gd name="T65" fmla="*/ 60 h 72"/>
                  <a:gd name="T66" fmla="*/ 103 w 191"/>
                  <a:gd name="T67" fmla="*/ 60 h 72"/>
                  <a:gd name="T68" fmla="*/ 85 w 191"/>
                  <a:gd name="T69" fmla="*/ 56 h 72"/>
                  <a:gd name="T70" fmla="*/ 69 w 191"/>
                  <a:gd name="T71" fmla="*/ 51 h 72"/>
                  <a:gd name="T72" fmla="*/ 53 w 191"/>
                  <a:gd name="T73" fmla="*/ 44 h 72"/>
                  <a:gd name="T74" fmla="*/ 38 w 191"/>
                  <a:gd name="T75" fmla="*/ 36 h 72"/>
                  <a:gd name="T76" fmla="*/ 24 w 191"/>
                  <a:gd name="T77" fmla="*/ 25 h 72"/>
                  <a:gd name="T78" fmla="*/ 12 w 191"/>
                  <a:gd name="T79" fmla="*/ 13 h 72"/>
                  <a:gd name="T80" fmla="*/ 0 w 191"/>
                  <a:gd name="T81" fmla="*/ 0 h 72"/>
                  <a:gd name="T82" fmla="*/ 2 w 191"/>
                  <a:gd name="T83" fmla="*/ 5 h 72"/>
                  <a:gd name="T84" fmla="*/ 5 w 191"/>
                  <a:gd name="T85" fmla="*/ 11 h 72"/>
                  <a:gd name="T86" fmla="*/ 8 w 191"/>
                  <a:gd name="T87" fmla="*/ 15 h 72"/>
                  <a:gd name="T88" fmla="*/ 11 w 191"/>
                  <a:gd name="T89" fmla="*/ 20 h 72"/>
                  <a:gd name="T90" fmla="*/ 15 w 191"/>
                  <a:gd name="T91" fmla="*/ 25 h 72"/>
                  <a:gd name="T92" fmla="*/ 18 w 191"/>
                  <a:gd name="T93" fmla="*/ 30 h 72"/>
                  <a:gd name="T94" fmla="*/ 22 w 191"/>
                  <a:gd name="T95" fmla="*/ 35 h 72"/>
                  <a:gd name="T96" fmla="*/ 26 w 191"/>
                  <a:gd name="T97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10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17 w 210"/>
                  <a:gd name="T1" fmla="*/ 36 h 84"/>
                  <a:gd name="T2" fmla="*/ 28 w 210"/>
                  <a:gd name="T3" fmla="*/ 47 h 84"/>
                  <a:gd name="T4" fmla="*/ 41 w 210"/>
                  <a:gd name="T5" fmla="*/ 56 h 84"/>
                  <a:gd name="T6" fmla="*/ 53 w 210"/>
                  <a:gd name="T7" fmla="*/ 65 h 84"/>
                  <a:gd name="T8" fmla="*/ 67 w 210"/>
                  <a:gd name="T9" fmla="*/ 71 h 84"/>
                  <a:gd name="T10" fmla="*/ 81 w 210"/>
                  <a:gd name="T11" fmla="*/ 77 h 84"/>
                  <a:gd name="T12" fmla="*/ 96 w 210"/>
                  <a:gd name="T13" fmla="*/ 80 h 84"/>
                  <a:gd name="T14" fmla="*/ 112 w 210"/>
                  <a:gd name="T15" fmla="*/ 83 h 84"/>
                  <a:gd name="T16" fmla="*/ 127 w 210"/>
                  <a:gd name="T17" fmla="*/ 84 h 84"/>
                  <a:gd name="T18" fmla="*/ 134 w 210"/>
                  <a:gd name="T19" fmla="*/ 84 h 84"/>
                  <a:gd name="T20" fmla="*/ 142 w 210"/>
                  <a:gd name="T21" fmla="*/ 83 h 84"/>
                  <a:gd name="T22" fmla="*/ 149 w 210"/>
                  <a:gd name="T23" fmla="*/ 83 h 84"/>
                  <a:gd name="T24" fmla="*/ 156 w 210"/>
                  <a:gd name="T25" fmla="*/ 81 h 84"/>
                  <a:gd name="T26" fmla="*/ 163 w 210"/>
                  <a:gd name="T27" fmla="*/ 79 h 84"/>
                  <a:gd name="T28" fmla="*/ 170 w 210"/>
                  <a:gd name="T29" fmla="*/ 78 h 84"/>
                  <a:gd name="T30" fmla="*/ 176 w 210"/>
                  <a:gd name="T31" fmla="*/ 75 h 84"/>
                  <a:gd name="T32" fmla="*/ 183 w 210"/>
                  <a:gd name="T33" fmla="*/ 73 h 84"/>
                  <a:gd name="T34" fmla="*/ 187 w 210"/>
                  <a:gd name="T35" fmla="*/ 69 h 84"/>
                  <a:gd name="T36" fmla="*/ 190 w 210"/>
                  <a:gd name="T37" fmla="*/ 67 h 84"/>
                  <a:gd name="T38" fmla="*/ 194 w 210"/>
                  <a:gd name="T39" fmla="*/ 63 h 84"/>
                  <a:gd name="T40" fmla="*/ 197 w 210"/>
                  <a:gd name="T41" fmla="*/ 61 h 84"/>
                  <a:gd name="T42" fmla="*/ 200 w 210"/>
                  <a:gd name="T43" fmla="*/ 57 h 84"/>
                  <a:gd name="T44" fmla="*/ 204 w 210"/>
                  <a:gd name="T45" fmla="*/ 54 h 84"/>
                  <a:gd name="T46" fmla="*/ 207 w 210"/>
                  <a:gd name="T47" fmla="*/ 50 h 84"/>
                  <a:gd name="T48" fmla="*/ 210 w 210"/>
                  <a:gd name="T49" fmla="*/ 45 h 84"/>
                  <a:gd name="T50" fmla="*/ 201 w 210"/>
                  <a:gd name="T51" fmla="*/ 51 h 84"/>
                  <a:gd name="T52" fmla="*/ 191 w 210"/>
                  <a:gd name="T53" fmla="*/ 57 h 84"/>
                  <a:gd name="T54" fmla="*/ 181 w 210"/>
                  <a:gd name="T55" fmla="*/ 62 h 84"/>
                  <a:gd name="T56" fmla="*/ 171 w 210"/>
                  <a:gd name="T57" fmla="*/ 66 h 84"/>
                  <a:gd name="T58" fmla="*/ 160 w 210"/>
                  <a:gd name="T59" fmla="*/ 69 h 84"/>
                  <a:gd name="T60" fmla="*/ 149 w 210"/>
                  <a:gd name="T61" fmla="*/ 71 h 84"/>
                  <a:gd name="T62" fmla="*/ 138 w 210"/>
                  <a:gd name="T63" fmla="*/ 73 h 84"/>
                  <a:gd name="T64" fmla="*/ 127 w 210"/>
                  <a:gd name="T65" fmla="*/ 73 h 84"/>
                  <a:gd name="T66" fmla="*/ 118 w 210"/>
                  <a:gd name="T67" fmla="*/ 73 h 84"/>
                  <a:gd name="T68" fmla="*/ 108 w 210"/>
                  <a:gd name="T69" fmla="*/ 72 h 84"/>
                  <a:gd name="T70" fmla="*/ 99 w 210"/>
                  <a:gd name="T71" fmla="*/ 71 h 84"/>
                  <a:gd name="T72" fmla="*/ 89 w 210"/>
                  <a:gd name="T73" fmla="*/ 68 h 84"/>
                  <a:gd name="T74" fmla="*/ 80 w 210"/>
                  <a:gd name="T75" fmla="*/ 65 h 84"/>
                  <a:gd name="T76" fmla="*/ 71 w 210"/>
                  <a:gd name="T77" fmla="*/ 62 h 84"/>
                  <a:gd name="T78" fmla="*/ 63 w 210"/>
                  <a:gd name="T79" fmla="*/ 57 h 84"/>
                  <a:gd name="T80" fmla="*/ 55 w 210"/>
                  <a:gd name="T81" fmla="*/ 54 h 84"/>
                  <a:gd name="T82" fmla="*/ 39 w 210"/>
                  <a:gd name="T83" fmla="*/ 43 h 84"/>
                  <a:gd name="T84" fmla="*/ 25 w 210"/>
                  <a:gd name="T85" fmla="*/ 30 h 84"/>
                  <a:gd name="T86" fmla="*/ 12 w 210"/>
                  <a:gd name="T87" fmla="*/ 17 h 84"/>
                  <a:gd name="T88" fmla="*/ 0 w 210"/>
                  <a:gd name="T89" fmla="*/ 0 h 84"/>
                  <a:gd name="T90" fmla="*/ 1 w 210"/>
                  <a:gd name="T91" fmla="*/ 5 h 84"/>
                  <a:gd name="T92" fmla="*/ 3 w 210"/>
                  <a:gd name="T93" fmla="*/ 9 h 84"/>
                  <a:gd name="T94" fmla="*/ 5 w 210"/>
                  <a:gd name="T95" fmla="*/ 14 h 84"/>
                  <a:gd name="T96" fmla="*/ 7 w 210"/>
                  <a:gd name="T97" fmla="*/ 19 h 84"/>
                  <a:gd name="T98" fmla="*/ 9 w 210"/>
                  <a:gd name="T99" fmla="*/ 24 h 84"/>
                  <a:gd name="T100" fmla="*/ 12 w 210"/>
                  <a:gd name="T101" fmla="*/ 27 h 84"/>
                  <a:gd name="T102" fmla="*/ 14 w 210"/>
                  <a:gd name="T103" fmla="*/ 32 h 84"/>
                  <a:gd name="T104" fmla="*/ 17 w 210"/>
                  <a:gd name="T105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11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12 w 224"/>
                  <a:gd name="T1" fmla="*/ 35 h 95"/>
                  <a:gd name="T2" fmla="*/ 24 w 224"/>
                  <a:gd name="T3" fmla="*/ 48 h 95"/>
                  <a:gd name="T4" fmla="*/ 37 w 224"/>
                  <a:gd name="T5" fmla="*/ 60 h 95"/>
                  <a:gd name="T6" fmla="*/ 50 w 224"/>
                  <a:gd name="T7" fmla="*/ 71 h 95"/>
                  <a:gd name="T8" fmla="*/ 65 w 224"/>
                  <a:gd name="T9" fmla="*/ 79 h 95"/>
                  <a:gd name="T10" fmla="*/ 81 w 224"/>
                  <a:gd name="T11" fmla="*/ 86 h 95"/>
                  <a:gd name="T12" fmla="*/ 97 w 224"/>
                  <a:gd name="T13" fmla="*/ 91 h 95"/>
                  <a:gd name="T14" fmla="*/ 115 w 224"/>
                  <a:gd name="T15" fmla="*/ 95 h 95"/>
                  <a:gd name="T16" fmla="*/ 132 w 224"/>
                  <a:gd name="T17" fmla="*/ 95 h 95"/>
                  <a:gd name="T18" fmla="*/ 142 w 224"/>
                  <a:gd name="T19" fmla="*/ 95 h 95"/>
                  <a:gd name="T20" fmla="*/ 151 w 224"/>
                  <a:gd name="T21" fmla="*/ 94 h 95"/>
                  <a:gd name="T22" fmla="*/ 160 w 224"/>
                  <a:gd name="T23" fmla="*/ 92 h 95"/>
                  <a:gd name="T24" fmla="*/ 169 w 224"/>
                  <a:gd name="T25" fmla="*/ 90 h 95"/>
                  <a:gd name="T26" fmla="*/ 178 w 224"/>
                  <a:gd name="T27" fmla="*/ 88 h 95"/>
                  <a:gd name="T28" fmla="*/ 187 w 224"/>
                  <a:gd name="T29" fmla="*/ 84 h 95"/>
                  <a:gd name="T30" fmla="*/ 195 w 224"/>
                  <a:gd name="T31" fmla="*/ 80 h 95"/>
                  <a:gd name="T32" fmla="*/ 203 w 224"/>
                  <a:gd name="T33" fmla="*/ 77 h 95"/>
                  <a:gd name="T34" fmla="*/ 206 w 224"/>
                  <a:gd name="T35" fmla="*/ 73 h 95"/>
                  <a:gd name="T36" fmla="*/ 209 w 224"/>
                  <a:gd name="T37" fmla="*/ 70 h 95"/>
                  <a:gd name="T38" fmla="*/ 212 w 224"/>
                  <a:gd name="T39" fmla="*/ 67 h 95"/>
                  <a:gd name="T40" fmla="*/ 214 w 224"/>
                  <a:gd name="T41" fmla="*/ 64 h 95"/>
                  <a:gd name="T42" fmla="*/ 217 w 224"/>
                  <a:gd name="T43" fmla="*/ 60 h 95"/>
                  <a:gd name="T44" fmla="*/ 219 w 224"/>
                  <a:gd name="T45" fmla="*/ 56 h 95"/>
                  <a:gd name="T46" fmla="*/ 222 w 224"/>
                  <a:gd name="T47" fmla="*/ 53 h 95"/>
                  <a:gd name="T48" fmla="*/ 224 w 224"/>
                  <a:gd name="T49" fmla="*/ 49 h 95"/>
                  <a:gd name="T50" fmla="*/ 214 w 224"/>
                  <a:gd name="T51" fmla="*/ 56 h 95"/>
                  <a:gd name="T52" fmla="*/ 204 w 224"/>
                  <a:gd name="T53" fmla="*/ 64 h 95"/>
                  <a:gd name="T54" fmla="*/ 193 w 224"/>
                  <a:gd name="T55" fmla="*/ 70 h 95"/>
                  <a:gd name="T56" fmla="*/ 181 w 224"/>
                  <a:gd name="T57" fmla="*/ 76 h 95"/>
                  <a:gd name="T58" fmla="*/ 170 w 224"/>
                  <a:gd name="T59" fmla="*/ 79 h 95"/>
                  <a:gd name="T60" fmla="*/ 157 w 224"/>
                  <a:gd name="T61" fmla="*/ 82 h 95"/>
                  <a:gd name="T62" fmla="*/ 145 w 224"/>
                  <a:gd name="T63" fmla="*/ 84 h 95"/>
                  <a:gd name="T64" fmla="*/ 132 w 224"/>
                  <a:gd name="T65" fmla="*/ 84 h 95"/>
                  <a:gd name="T66" fmla="*/ 122 w 224"/>
                  <a:gd name="T67" fmla="*/ 84 h 95"/>
                  <a:gd name="T68" fmla="*/ 112 w 224"/>
                  <a:gd name="T69" fmla="*/ 83 h 95"/>
                  <a:gd name="T70" fmla="*/ 101 w 224"/>
                  <a:gd name="T71" fmla="*/ 82 h 95"/>
                  <a:gd name="T72" fmla="*/ 92 w 224"/>
                  <a:gd name="T73" fmla="*/ 78 h 95"/>
                  <a:gd name="T74" fmla="*/ 82 w 224"/>
                  <a:gd name="T75" fmla="*/ 76 h 95"/>
                  <a:gd name="T76" fmla="*/ 73 w 224"/>
                  <a:gd name="T77" fmla="*/ 71 h 95"/>
                  <a:gd name="T78" fmla="*/ 64 w 224"/>
                  <a:gd name="T79" fmla="*/ 67 h 95"/>
                  <a:gd name="T80" fmla="*/ 56 w 224"/>
                  <a:gd name="T81" fmla="*/ 61 h 95"/>
                  <a:gd name="T82" fmla="*/ 47 w 224"/>
                  <a:gd name="T83" fmla="*/ 55 h 95"/>
                  <a:gd name="T84" fmla="*/ 40 w 224"/>
                  <a:gd name="T85" fmla="*/ 49 h 95"/>
                  <a:gd name="T86" fmla="*/ 32 w 224"/>
                  <a:gd name="T87" fmla="*/ 42 h 95"/>
                  <a:gd name="T88" fmla="*/ 25 w 224"/>
                  <a:gd name="T89" fmla="*/ 35 h 95"/>
                  <a:gd name="T90" fmla="*/ 18 w 224"/>
                  <a:gd name="T91" fmla="*/ 28 h 95"/>
                  <a:gd name="T92" fmla="*/ 12 w 224"/>
                  <a:gd name="T93" fmla="*/ 19 h 95"/>
                  <a:gd name="T94" fmla="*/ 6 w 224"/>
                  <a:gd name="T95" fmla="*/ 10 h 95"/>
                  <a:gd name="T96" fmla="*/ 0 w 224"/>
                  <a:gd name="T97" fmla="*/ 0 h 95"/>
                  <a:gd name="T98" fmla="*/ 1 w 224"/>
                  <a:gd name="T99" fmla="*/ 5 h 95"/>
                  <a:gd name="T100" fmla="*/ 2 w 224"/>
                  <a:gd name="T101" fmla="*/ 10 h 95"/>
                  <a:gd name="T102" fmla="*/ 4 w 224"/>
                  <a:gd name="T103" fmla="*/ 13 h 95"/>
                  <a:gd name="T104" fmla="*/ 5 w 224"/>
                  <a:gd name="T105" fmla="*/ 18 h 95"/>
                  <a:gd name="T106" fmla="*/ 7 w 224"/>
                  <a:gd name="T107" fmla="*/ 23 h 95"/>
                  <a:gd name="T108" fmla="*/ 8 w 224"/>
                  <a:gd name="T109" fmla="*/ 26 h 95"/>
                  <a:gd name="T110" fmla="*/ 10 w 224"/>
                  <a:gd name="T111" fmla="*/ 30 h 95"/>
                  <a:gd name="T112" fmla="*/ 12 w 224"/>
                  <a:gd name="T113" fmla="*/ 3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12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20 w 235"/>
                  <a:gd name="T1" fmla="*/ 50 h 106"/>
                  <a:gd name="T2" fmla="*/ 47 w 235"/>
                  <a:gd name="T3" fmla="*/ 76 h 106"/>
                  <a:gd name="T4" fmla="*/ 71 w 235"/>
                  <a:gd name="T5" fmla="*/ 90 h 106"/>
                  <a:gd name="T6" fmla="*/ 88 w 235"/>
                  <a:gd name="T7" fmla="*/ 98 h 106"/>
                  <a:gd name="T8" fmla="*/ 107 w 235"/>
                  <a:gd name="T9" fmla="*/ 104 h 106"/>
                  <a:gd name="T10" fmla="*/ 126 w 235"/>
                  <a:gd name="T11" fmla="*/ 106 h 106"/>
                  <a:gd name="T12" fmla="*/ 146 w 235"/>
                  <a:gd name="T13" fmla="*/ 106 h 106"/>
                  <a:gd name="T14" fmla="*/ 168 w 235"/>
                  <a:gd name="T15" fmla="*/ 102 h 106"/>
                  <a:gd name="T16" fmla="*/ 189 w 235"/>
                  <a:gd name="T17" fmla="*/ 95 h 106"/>
                  <a:gd name="T18" fmla="*/ 209 w 235"/>
                  <a:gd name="T19" fmla="*/ 84 h 106"/>
                  <a:gd name="T20" fmla="*/ 220 w 235"/>
                  <a:gd name="T21" fmla="*/ 76 h 106"/>
                  <a:gd name="T22" fmla="*/ 224 w 235"/>
                  <a:gd name="T23" fmla="*/ 70 h 106"/>
                  <a:gd name="T24" fmla="*/ 228 w 235"/>
                  <a:gd name="T25" fmla="*/ 63 h 106"/>
                  <a:gd name="T26" fmla="*/ 233 w 235"/>
                  <a:gd name="T27" fmla="*/ 57 h 106"/>
                  <a:gd name="T28" fmla="*/ 235 w 235"/>
                  <a:gd name="T29" fmla="*/ 53 h 106"/>
                  <a:gd name="T30" fmla="*/ 235 w 235"/>
                  <a:gd name="T31" fmla="*/ 52 h 106"/>
                  <a:gd name="T32" fmla="*/ 235 w 235"/>
                  <a:gd name="T33" fmla="*/ 52 h 106"/>
                  <a:gd name="T34" fmla="*/ 235 w 235"/>
                  <a:gd name="T35" fmla="*/ 52 h 106"/>
                  <a:gd name="T36" fmla="*/ 224 w 235"/>
                  <a:gd name="T37" fmla="*/ 62 h 106"/>
                  <a:gd name="T38" fmla="*/ 201 w 235"/>
                  <a:gd name="T39" fmla="*/ 77 h 106"/>
                  <a:gd name="T40" fmla="*/ 176 w 235"/>
                  <a:gd name="T41" fmla="*/ 88 h 106"/>
                  <a:gd name="T42" fmla="*/ 149 w 235"/>
                  <a:gd name="T43" fmla="*/ 94 h 106"/>
                  <a:gd name="T44" fmla="*/ 124 w 235"/>
                  <a:gd name="T45" fmla="*/ 95 h 106"/>
                  <a:gd name="T46" fmla="*/ 103 w 235"/>
                  <a:gd name="T47" fmla="*/ 92 h 106"/>
                  <a:gd name="T48" fmla="*/ 83 w 235"/>
                  <a:gd name="T49" fmla="*/ 84 h 106"/>
                  <a:gd name="T50" fmla="*/ 64 w 235"/>
                  <a:gd name="T51" fmla="*/ 75 h 106"/>
                  <a:gd name="T52" fmla="*/ 47 w 235"/>
                  <a:gd name="T53" fmla="*/ 63 h 106"/>
                  <a:gd name="T54" fmla="*/ 31 w 235"/>
                  <a:gd name="T55" fmla="*/ 47 h 106"/>
                  <a:gd name="T56" fmla="*/ 17 w 235"/>
                  <a:gd name="T57" fmla="*/ 30 h 106"/>
                  <a:gd name="T58" fmla="*/ 6 w 235"/>
                  <a:gd name="T59" fmla="*/ 11 h 106"/>
                  <a:gd name="T60" fmla="*/ 1 w 235"/>
                  <a:gd name="T61" fmla="*/ 5 h 106"/>
                  <a:gd name="T62" fmla="*/ 2 w 235"/>
                  <a:gd name="T63" fmla="*/ 14 h 106"/>
                  <a:gd name="T64" fmla="*/ 4 w 235"/>
                  <a:gd name="T65" fmla="*/ 21 h 106"/>
                  <a:gd name="T66" fmla="*/ 7 w 235"/>
                  <a:gd name="T67" fmla="*/ 2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13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10 w 242"/>
                  <a:gd name="T1" fmla="*/ 40 h 114"/>
                  <a:gd name="T2" fmla="*/ 22 w 242"/>
                  <a:gd name="T3" fmla="*/ 58 h 114"/>
                  <a:gd name="T4" fmla="*/ 36 w 242"/>
                  <a:gd name="T5" fmla="*/ 72 h 114"/>
                  <a:gd name="T6" fmla="*/ 51 w 242"/>
                  <a:gd name="T7" fmla="*/ 85 h 114"/>
                  <a:gd name="T8" fmla="*/ 68 w 242"/>
                  <a:gd name="T9" fmla="*/ 97 h 114"/>
                  <a:gd name="T10" fmla="*/ 86 w 242"/>
                  <a:gd name="T11" fmla="*/ 106 h 114"/>
                  <a:gd name="T12" fmla="*/ 105 w 242"/>
                  <a:gd name="T13" fmla="*/ 112 h 114"/>
                  <a:gd name="T14" fmla="*/ 126 w 242"/>
                  <a:gd name="T15" fmla="*/ 114 h 114"/>
                  <a:gd name="T16" fmla="*/ 149 w 242"/>
                  <a:gd name="T17" fmla="*/ 114 h 114"/>
                  <a:gd name="T18" fmla="*/ 174 w 242"/>
                  <a:gd name="T19" fmla="*/ 109 h 114"/>
                  <a:gd name="T20" fmla="*/ 197 w 242"/>
                  <a:gd name="T21" fmla="*/ 100 h 114"/>
                  <a:gd name="T22" fmla="*/ 218 w 242"/>
                  <a:gd name="T23" fmla="*/ 86 h 114"/>
                  <a:gd name="T24" fmla="*/ 229 w 242"/>
                  <a:gd name="T25" fmla="*/ 78 h 114"/>
                  <a:gd name="T26" fmla="*/ 232 w 242"/>
                  <a:gd name="T27" fmla="*/ 74 h 114"/>
                  <a:gd name="T28" fmla="*/ 233 w 242"/>
                  <a:gd name="T29" fmla="*/ 72 h 114"/>
                  <a:gd name="T30" fmla="*/ 235 w 242"/>
                  <a:gd name="T31" fmla="*/ 68 h 114"/>
                  <a:gd name="T32" fmla="*/ 237 w 242"/>
                  <a:gd name="T33" fmla="*/ 65 h 114"/>
                  <a:gd name="T34" fmla="*/ 238 w 242"/>
                  <a:gd name="T35" fmla="*/ 61 h 114"/>
                  <a:gd name="T36" fmla="*/ 240 w 242"/>
                  <a:gd name="T37" fmla="*/ 58 h 114"/>
                  <a:gd name="T38" fmla="*/ 241 w 242"/>
                  <a:gd name="T39" fmla="*/ 54 h 114"/>
                  <a:gd name="T40" fmla="*/ 230 w 242"/>
                  <a:gd name="T41" fmla="*/ 64 h 114"/>
                  <a:gd name="T42" fmla="*/ 207 w 242"/>
                  <a:gd name="T43" fmla="*/ 83 h 114"/>
                  <a:gd name="T44" fmla="*/ 180 w 242"/>
                  <a:gd name="T45" fmla="*/ 96 h 114"/>
                  <a:gd name="T46" fmla="*/ 151 w 242"/>
                  <a:gd name="T47" fmla="*/ 103 h 114"/>
                  <a:gd name="T48" fmla="*/ 125 w 242"/>
                  <a:gd name="T49" fmla="*/ 103 h 114"/>
                  <a:gd name="T50" fmla="*/ 102 w 242"/>
                  <a:gd name="T51" fmla="*/ 100 h 114"/>
                  <a:gd name="T52" fmla="*/ 82 w 242"/>
                  <a:gd name="T53" fmla="*/ 92 h 114"/>
                  <a:gd name="T54" fmla="*/ 63 w 242"/>
                  <a:gd name="T55" fmla="*/ 82 h 114"/>
                  <a:gd name="T56" fmla="*/ 45 w 242"/>
                  <a:gd name="T57" fmla="*/ 67 h 114"/>
                  <a:gd name="T58" fmla="*/ 30 w 242"/>
                  <a:gd name="T59" fmla="*/ 52 h 114"/>
                  <a:gd name="T60" fmla="*/ 16 w 242"/>
                  <a:gd name="T61" fmla="*/ 32 h 114"/>
                  <a:gd name="T62" fmla="*/ 5 w 242"/>
                  <a:gd name="T63" fmla="*/ 11 h 114"/>
                  <a:gd name="T64" fmla="*/ 0 w 242"/>
                  <a:gd name="T65" fmla="*/ 4 h 114"/>
                  <a:gd name="T66" fmla="*/ 1 w 242"/>
                  <a:gd name="T67" fmla="*/ 11 h 114"/>
                  <a:gd name="T68" fmla="*/ 2 w 242"/>
                  <a:gd name="T69" fmla="*/ 19 h 114"/>
                  <a:gd name="T70" fmla="*/ 3 w 242"/>
                  <a:gd name="T71" fmla="*/ 2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14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7 w 246"/>
                  <a:gd name="T1" fmla="*/ 39 h 123"/>
                  <a:gd name="T2" fmla="*/ 18 w 246"/>
                  <a:gd name="T3" fmla="*/ 58 h 123"/>
                  <a:gd name="T4" fmla="*/ 32 w 246"/>
                  <a:gd name="T5" fmla="*/ 75 h 123"/>
                  <a:gd name="T6" fmla="*/ 48 w 246"/>
                  <a:gd name="T7" fmla="*/ 91 h 123"/>
                  <a:gd name="T8" fmla="*/ 65 w 246"/>
                  <a:gd name="T9" fmla="*/ 103 h 123"/>
                  <a:gd name="T10" fmla="*/ 84 w 246"/>
                  <a:gd name="T11" fmla="*/ 112 h 123"/>
                  <a:gd name="T12" fmla="*/ 104 w 246"/>
                  <a:gd name="T13" fmla="*/ 120 h 123"/>
                  <a:gd name="T14" fmla="*/ 125 w 246"/>
                  <a:gd name="T15" fmla="*/ 123 h 123"/>
                  <a:gd name="T16" fmla="*/ 150 w 246"/>
                  <a:gd name="T17" fmla="*/ 122 h 123"/>
                  <a:gd name="T18" fmla="*/ 177 w 246"/>
                  <a:gd name="T19" fmla="*/ 116 h 123"/>
                  <a:gd name="T20" fmla="*/ 202 w 246"/>
                  <a:gd name="T21" fmla="*/ 105 h 123"/>
                  <a:gd name="T22" fmla="*/ 225 w 246"/>
                  <a:gd name="T23" fmla="*/ 90 h 123"/>
                  <a:gd name="T24" fmla="*/ 238 w 246"/>
                  <a:gd name="T25" fmla="*/ 76 h 123"/>
                  <a:gd name="T26" fmla="*/ 241 w 246"/>
                  <a:gd name="T27" fmla="*/ 69 h 123"/>
                  <a:gd name="T28" fmla="*/ 243 w 246"/>
                  <a:gd name="T29" fmla="*/ 62 h 123"/>
                  <a:gd name="T30" fmla="*/ 245 w 246"/>
                  <a:gd name="T31" fmla="*/ 56 h 123"/>
                  <a:gd name="T32" fmla="*/ 236 w 246"/>
                  <a:gd name="T33" fmla="*/ 66 h 123"/>
                  <a:gd name="T34" fmla="*/ 211 w 246"/>
                  <a:gd name="T35" fmla="*/ 87 h 123"/>
                  <a:gd name="T36" fmla="*/ 183 w 246"/>
                  <a:gd name="T37" fmla="*/ 103 h 123"/>
                  <a:gd name="T38" fmla="*/ 152 w 246"/>
                  <a:gd name="T39" fmla="*/ 111 h 123"/>
                  <a:gd name="T40" fmla="*/ 125 w 246"/>
                  <a:gd name="T41" fmla="*/ 112 h 123"/>
                  <a:gd name="T42" fmla="*/ 101 w 246"/>
                  <a:gd name="T43" fmla="*/ 108 h 123"/>
                  <a:gd name="T44" fmla="*/ 80 w 246"/>
                  <a:gd name="T45" fmla="*/ 99 h 123"/>
                  <a:gd name="T46" fmla="*/ 61 w 246"/>
                  <a:gd name="T47" fmla="*/ 87 h 123"/>
                  <a:gd name="T48" fmla="*/ 43 w 246"/>
                  <a:gd name="T49" fmla="*/ 73 h 123"/>
                  <a:gd name="T50" fmla="*/ 28 w 246"/>
                  <a:gd name="T51" fmla="*/ 55 h 123"/>
                  <a:gd name="T52" fmla="*/ 15 w 246"/>
                  <a:gd name="T53" fmla="*/ 34 h 123"/>
                  <a:gd name="T54" fmla="*/ 4 w 246"/>
                  <a:gd name="T55" fmla="*/ 12 h 123"/>
                  <a:gd name="T56" fmla="*/ 0 w 246"/>
                  <a:gd name="T57" fmla="*/ 3 h 123"/>
                  <a:gd name="T58" fmla="*/ 0 w 246"/>
                  <a:gd name="T59" fmla="*/ 11 h 123"/>
                  <a:gd name="T60" fmla="*/ 0 w 246"/>
                  <a:gd name="T61" fmla="*/ 18 h 123"/>
                  <a:gd name="T62" fmla="*/ 1 w 246"/>
                  <a:gd name="T63" fmla="*/ 2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15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5 w 249"/>
                  <a:gd name="T1" fmla="*/ 40 h 132"/>
                  <a:gd name="T2" fmla="*/ 16 w 249"/>
                  <a:gd name="T3" fmla="*/ 61 h 132"/>
                  <a:gd name="T4" fmla="*/ 30 w 249"/>
                  <a:gd name="T5" fmla="*/ 79 h 132"/>
                  <a:gd name="T6" fmla="*/ 45 w 249"/>
                  <a:gd name="T7" fmla="*/ 96 h 132"/>
                  <a:gd name="T8" fmla="*/ 63 w 249"/>
                  <a:gd name="T9" fmla="*/ 111 h 132"/>
                  <a:gd name="T10" fmla="*/ 82 w 249"/>
                  <a:gd name="T11" fmla="*/ 121 h 132"/>
                  <a:gd name="T12" fmla="*/ 102 w 249"/>
                  <a:gd name="T13" fmla="*/ 129 h 132"/>
                  <a:gd name="T14" fmla="*/ 125 w 249"/>
                  <a:gd name="T15" fmla="*/ 132 h 132"/>
                  <a:gd name="T16" fmla="*/ 151 w 249"/>
                  <a:gd name="T17" fmla="*/ 132 h 132"/>
                  <a:gd name="T18" fmla="*/ 180 w 249"/>
                  <a:gd name="T19" fmla="*/ 125 h 132"/>
                  <a:gd name="T20" fmla="*/ 207 w 249"/>
                  <a:gd name="T21" fmla="*/ 112 h 132"/>
                  <a:gd name="T22" fmla="*/ 230 w 249"/>
                  <a:gd name="T23" fmla="*/ 93 h 132"/>
                  <a:gd name="T24" fmla="*/ 243 w 249"/>
                  <a:gd name="T25" fmla="*/ 77 h 132"/>
                  <a:gd name="T26" fmla="*/ 245 w 249"/>
                  <a:gd name="T27" fmla="*/ 71 h 132"/>
                  <a:gd name="T28" fmla="*/ 247 w 249"/>
                  <a:gd name="T29" fmla="*/ 64 h 132"/>
                  <a:gd name="T30" fmla="*/ 249 w 249"/>
                  <a:gd name="T31" fmla="*/ 58 h 132"/>
                  <a:gd name="T32" fmla="*/ 239 w 249"/>
                  <a:gd name="T33" fmla="*/ 69 h 132"/>
                  <a:gd name="T34" fmla="*/ 214 w 249"/>
                  <a:gd name="T35" fmla="*/ 94 h 132"/>
                  <a:gd name="T36" fmla="*/ 185 w 249"/>
                  <a:gd name="T37" fmla="*/ 112 h 132"/>
                  <a:gd name="T38" fmla="*/ 161 w 249"/>
                  <a:gd name="T39" fmla="*/ 119 h 132"/>
                  <a:gd name="T40" fmla="*/ 145 w 249"/>
                  <a:gd name="T41" fmla="*/ 121 h 132"/>
                  <a:gd name="T42" fmla="*/ 124 w 249"/>
                  <a:gd name="T43" fmla="*/ 121 h 132"/>
                  <a:gd name="T44" fmla="*/ 100 w 249"/>
                  <a:gd name="T45" fmla="*/ 117 h 132"/>
                  <a:gd name="T46" fmla="*/ 79 w 249"/>
                  <a:gd name="T47" fmla="*/ 108 h 132"/>
                  <a:gd name="T48" fmla="*/ 59 w 249"/>
                  <a:gd name="T49" fmla="*/ 95 h 132"/>
                  <a:gd name="T50" fmla="*/ 42 w 249"/>
                  <a:gd name="T51" fmla="*/ 79 h 132"/>
                  <a:gd name="T52" fmla="*/ 27 w 249"/>
                  <a:gd name="T53" fmla="*/ 60 h 132"/>
                  <a:gd name="T54" fmla="*/ 14 w 249"/>
                  <a:gd name="T55" fmla="*/ 37 h 132"/>
                  <a:gd name="T56" fmla="*/ 5 w 249"/>
                  <a:gd name="T57" fmla="*/ 14 h 132"/>
                  <a:gd name="T58" fmla="*/ 1 w 249"/>
                  <a:gd name="T59" fmla="*/ 4 h 132"/>
                  <a:gd name="T60" fmla="*/ 0 w 249"/>
                  <a:gd name="T61" fmla="*/ 11 h 132"/>
                  <a:gd name="T62" fmla="*/ 0 w 249"/>
                  <a:gd name="T63" fmla="*/ 18 h 132"/>
                  <a:gd name="T64" fmla="*/ 0 w 249"/>
                  <a:gd name="T65" fmla="*/ 2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16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4 w 251"/>
                  <a:gd name="T1" fmla="*/ 40 h 140"/>
                  <a:gd name="T2" fmla="*/ 15 w 251"/>
                  <a:gd name="T3" fmla="*/ 62 h 140"/>
                  <a:gd name="T4" fmla="*/ 28 w 251"/>
                  <a:gd name="T5" fmla="*/ 83 h 140"/>
                  <a:gd name="T6" fmla="*/ 43 w 251"/>
                  <a:gd name="T7" fmla="*/ 101 h 140"/>
                  <a:gd name="T8" fmla="*/ 61 w 251"/>
                  <a:gd name="T9" fmla="*/ 115 h 140"/>
                  <a:gd name="T10" fmla="*/ 80 w 251"/>
                  <a:gd name="T11" fmla="*/ 127 h 140"/>
                  <a:gd name="T12" fmla="*/ 101 w 251"/>
                  <a:gd name="T13" fmla="*/ 136 h 140"/>
                  <a:gd name="T14" fmla="*/ 125 w 251"/>
                  <a:gd name="T15" fmla="*/ 140 h 140"/>
                  <a:gd name="T16" fmla="*/ 152 w 251"/>
                  <a:gd name="T17" fmla="*/ 139 h 140"/>
                  <a:gd name="T18" fmla="*/ 183 w 251"/>
                  <a:gd name="T19" fmla="*/ 131 h 140"/>
                  <a:gd name="T20" fmla="*/ 211 w 251"/>
                  <a:gd name="T21" fmla="*/ 115 h 140"/>
                  <a:gd name="T22" fmla="*/ 236 w 251"/>
                  <a:gd name="T23" fmla="*/ 94 h 140"/>
                  <a:gd name="T24" fmla="*/ 247 w 251"/>
                  <a:gd name="T25" fmla="*/ 77 h 140"/>
                  <a:gd name="T26" fmla="*/ 249 w 251"/>
                  <a:gd name="T27" fmla="*/ 71 h 140"/>
                  <a:gd name="T28" fmla="*/ 250 w 251"/>
                  <a:gd name="T29" fmla="*/ 64 h 140"/>
                  <a:gd name="T30" fmla="*/ 251 w 251"/>
                  <a:gd name="T31" fmla="*/ 58 h 140"/>
                  <a:gd name="T32" fmla="*/ 247 w 251"/>
                  <a:gd name="T33" fmla="*/ 62 h 140"/>
                  <a:gd name="T34" fmla="*/ 236 w 251"/>
                  <a:gd name="T35" fmla="*/ 78 h 140"/>
                  <a:gd name="T36" fmla="*/ 223 w 251"/>
                  <a:gd name="T37" fmla="*/ 91 h 140"/>
                  <a:gd name="T38" fmla="*/ 209 w 251"/>
                  <a:gd name="T39" fmla="*/ 103 h 140"/>
                  <a:gd name="T40" fmla="*/ 195 w 251"/>
                  <a:gd name="T41" fmla="*/ 114 h 140"/>
                  <a:gd name="T42" fmla="*/ 179 w 251"/>
                  <a:gd name="T43" fmla="*/ 121 h 140"/>
                  <a:gd name="T44" fmla="*/ 162 w 251"/>
                  <a:gd name="T45" fmla="*/ 126 h 140"/>
                  <a:gd name="T46" fmla="*/ 145 w 251"/>
                  <a:gd name="T47" fmla="*/ 130 h 140"/>
                  <a:gd name="T48" fmla="*/ 124 w 251"/>
                  <a:gd name="T49" fmla="*/ 128 h 140"/>
                  <a:gd name="T50" fmla="*/ 100 w 251"/>
                  <a:gd name="T51" fmla="*/ 124 h 140"/>
                  <a:gd name="T52" fmla="*/ 78 w 251"/>
                  <a:gd name="T53" fmla="*/ 114 h 140"/>
                  <a:gd name="T54" fmla="*/ 58 w 251"/>
                  <a:gd name="T55" fmla="*/ 101 h 140"/>
                  <a:gd name="T56" fmla="*/ 41 w 251"/>
                  <a:gd name="T57" fmla="*/ 84 h 140"/>
                  <a:gd name="T58" fmla="*/ 26 w 251"/>
                  <a:gd name="T59" fmla="*/ 62 h 140"/>
                  <a:gd name="T60" fmla="*/ 14 w 251"/>
                  <a:gd name="T61" fmla="*/ 40 h 140"/>
                  <a:gd name="T62" fmla="*/ 6 w 251"/>
                  <a:gd name="T63" fmla="*/ 15 h 140"/>
                  <a:gd name="T64" fmla="*/ 2 w 251"/>
                  <a:gd name="T65" fmla="*/ 4 h 140"/>
                  <a:gd name="T66" fmla="*/ 1 w 251"/>
                  <a:gd name="T67" fmla="*/ 11 h 140"/>
                  <a:gd name="T68" fmla="*/ 1 w 251"/>
                  <a:gd name="T69" fmla="*/ 17 h 140"/>
                  <a:gd name="T70" fmla="*/ 0 w 251"/>
                  <a:gd name="T71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17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4 w 251"/>
                  <a:gd name="T1" fmla="*/ 39 h 146"/>
                  <a:gd name="T2" fmla="*/ 13 w 251"/>
                  <a:gd name="T3" fmla="*/ 62 h 146"/>
                  <a:gd name="T4" fmla="*/ 26 w 251"/>
                  <a:gd name="T5" fmla="*/ 85 h 146"/>
                  <a:gd name="T6" fmla="*/ 41 w 251"/>
                  <a:gd name="T7" fmla="*/ 104 h 146"/>
                  <a:gd name="T8" fmla="*/ 58 w 251"/>
                  <a:gd name="T9" fmla="*/ 120 h 146"/>
                  <a:gd name="T10" fmla="*/ 78 w 251"/>
                  <a:gd name="T11" fmla="*/ 133 h 146"/>
                  <a:gd name="T12" fmla="*/ 99 w 251"/>
                  <a:gd name="T13" fmla="*/ 142 h 146"/>
                  <a:gd name="T14" fmla="*/ 123 w 251"/>
                  <a:gd name="T15" fmla="*/ 146 h 146"/>
                  <a:gd name="T16" fmla="*/ 144 w 251"/>
                  <a:gd name="T17" fmla="*/ 146 h 146"/>
                  <a:gd name="T18" fmla="*/ 160 w 251"/>
                  <a:gd name="T19" fmla="*/ 144 h 146"/>
                  <a:gd name="T20" fmla="*/ 184 w 251"/>
                  <a:gd name="T21" fmla="*/ 137 h 146"/>
                  <a:gd name="T22" fmla="*/ 213 w 251"/>
                  <a:gd name="T23" fmla="*/ 119 h 146"/>
                  <a:gd name="T24" fmla="*/ 238 w 251"/>
                  <a:gd name="T25" fmla="*/ 94 h 146"/>
                  <a:gd name="T26" fmla="*/ 249 w 251"/>
                  <a:gd name="T27" fmla="*/ 76 h 146"/>
                  <a:gd name="T28" fmla="*/ 250 w 251"/>
                  <a:gd name="T29" fmla="*/ 70 h 146"/>
                  <a:gd name="T30" fmla="*/ 251 w 251"/>
                  <a:gd name="T31" fmla="*/ 62 h 146"/>
                  <a:gd name="T32" fmla="*/ 251 w 251"/>
                  <a:gd name="T33" fmla="*/ 57 h 146"/>
                  <a:gd name="T34" fmla="*/ 247 w 251"/>
                  <a:gd name="T35" fmla="*/ 62 h 146"/>
                  <a:gd name="T36" fmla="*/ 237 w 251"/>
                  <a:gd name="T37" fmla="*/ 79 h 146"/>
                  <a:gd name="T38" fmla="*/ 224 w 251"/>
                  <a:gd name="T39" fmla="*/ 95 h 146"/>
                  <a:gd name="T40" fmla="*/ 210 w 251"/>
                  <a:gd name="T41" fmla="*/ 108 h 146"/>
                  <a:gd name="T42" fmla="*/ 196 w 251"/>
                  <a:gd name="T43" fmla="*/ 119 h 146"/>
                  <a:gd name="T44" fmla="*/ 179 w 251"/>
                  <a:gd name="T45" fmla="*/ 127 h 146"/>
                  <a:gd name="T46" fmla="*/ 162 w 251"/>
                  <a:gd name="T47" fmla="*/ 133 h 146"/>
                  <a:gd name="T48" fmla="*/ 144 w 251"/>
                  <a:gd name="T49" fmla="*/ 136 h 146"/>
                  <a:gd name="T50" fmla="*/ 123 w 251"/>
                  <a:gd name="T51" fmla="*/ 136 h 146"/>
                  <a:gd name="T52" fmla="*/ 98 w 251"/>
                  <a:gd name="T53" fmla="*/ 130 h 146"/>
                  <a:gd name="T54" fmla="*/ 76 w 251"/>
                  <a:gd name="T55" fmla="*/ 120 h 146"/>
                  <a:gd name="T56" fmla="*/ 57 w 251"/>
                  <a:gd name="T57" fmla="*/ 106 h 146"/>
                  <a:gd name="T58" fmla="*/ 39 w 251"/>
                  <a:gd name="T59" fmla="*/ 88 h 146"/>
                  <a:gd name="T60" fmla="*/ 25 w 251"/>
                  <a:gd name="T61" fmla="*/ 66 h 146"/>
                  <a:gd name="T62" fmla="*/ 14 w 251"/>
                  <a:gd name="T63" fmla="*/ 41 h 146"/>
                  <a:gd name="T64" fmla="*/ 7 w 251"/>
                  <a:gd name="T65" fmla="*/ 15 h 146"/>
                  <a:gd name="T66" fmla="*/ 4 w 251"/>
                  <a:gd name="T67" fmla="*/ 3 h 146"/>
                  <a:gd name="T68" fmla="*/ 3 w 251"/>
                  <a:gd name="T69" fmla="*/ 10 h 146"/>
                  <a:gd name="T70" fmla="*/ 1 w 251"/>
                  <a:gd name="T71" fmla="*/ 16 h 146"/>
                  <a:gd name="T72" fmla="*/ 0 w 251"/>
                  <a:gd name="T73" fmla="*/ 2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18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3 w 249"/>
                  <a:gd name="T1" fmla="*/ 39 h 154"/>
                  <a:gd name="T2" fmla="*/ 11 w 249"/>
                  <a:gd name="T3" fmla="*/ 64 h 154"/>
                  <a:gd name="T4" fmla="*/ 23 w 249"/>
                  <a:gd name="T5" fmla="*/ 86 h 154"/>
                  <a:gd name="T6" fmla="*/ 38 w 249"/>
                  <a:gd name="T7" fmla="*/ 108 h 154"/>
                  <a:gd name="T8" fmla="*/ 55 w 249"/>
                  <a:gd name="T9" fmla="*/ 125 h 154"/>
                  <a:gd name="T10" fmla="*/ 75 w 249"/>
                  <a:gd name="T11" fmla="*/ 138 h 154"/>
                  <a:gd name="T12" fmla="*/ 97 w 249"/>
                  <a:gd name="T13" fmla="*/ 148 h 154"/>
                  <a:gd name="T14" fmla="*/ 121 w 249"/>
                  <a:gd name="T15" fmla="*/ 152 h 154"/>
                  <a:gd name="T16" fmla="*/ 142 w 249"/>
                  <a:gd name="T17" fmla="*/ 154 h 154"/>
                  <a:gd name="T18" fmla="*/ 159 w 249"/>
                  <a:gd name="T19" fmla="*/ 150 h 154"/>
                  <a:gd name="T20" fmla="*/ 176 w 249"/>
                  <a:gd name="T21" fmla="*/ 145 h 154"/>
                  <a:gd name="T22" fmla="*/ 192 w 249"/>
                  <a:gd name="T23" fmla="*/ 138 h 154"/>
                  <a:gd name="T24" fmla="*/ 206 w 249"/>
                  <a:gd name="T25" fmla="*/ 127 h 154"/>
                  <a:gd name="T26" fmla="*/ 220 w 249"/>
                  <a:gd name="T27" fmla="*/ 115 h 154"/>
                  <a:gd name="T28" fmla="*/ 233 w 249"/>
                  <a:gd name="T29" fmla="*/ 102 h 154"/>
                  <a:gd name="T30" fmla="*/ 244 w 249"/>
                  <a:gd name="T31" fmla="*/ 86 h 154"/>
                  <a:gd name="T32" fmla="*/ 249 w 249"/>
                  <a:gd name="T33" fmla="*/ 74 h 154"/>
                  <a:gd name="T34" fmla="*/ 249 w 249"/>
                  <a:gd name="T35" fmla="*/ 69 h 154"/>
                  <a:gd name="T36" fmla="*/ 249 w 249"/>
                  <a:gd name="T37" fmla="*/ 63 h 154"/>
                  <a:gd name="T38" fmla="*/ 249 w 249"/>
                  <a:gd name="T39" fmla="*/ 57 h 154"/>
                  <a:gd name="T40" fmla="*/ 245 w 249"/>
                  <a:gd name="T41" fmla="*/ 63 h 154"/>
                  <a:gd name="T42" fmla="*/ 236 w 249"/>
                  <a:gd name="T43" fmla="*/ 80 h 154"/>
                  <a:gd name="T44" fmla="*/ 223 w 249"/>
                  <a:gd name="T45" fmla="*/ 97 h 154"/>
                  <a:gd name="T46" fmla="*/ 210 w 249"/>
                  <a:gd name="T47" fmla="*/ 112 h 154"/>
                  <a:gd name="T48" fmla="*/ 195 w 249"/>
                  <a:gd name="T49" fmla="*/ 124 h 154"/>
                  <a:gd name="T50" fmla="*/ 179 w 249"/>
                  <a:gd name="T51" fmla="*/ 133 h 154"/>
                  <a:gd name="T52" fmla="*/ 161 w 249"/>
                  <a:gd name="T53" fmla="*/ 139 h 154"/>
                  <a:gd name="T54" fmla="*/ 143 w 249"/>
                  <a:gd name="T55" fmla="*/ 143 h 154"/>
                  <a:gd name="T56" fmla="*/ 121 w 249"/>
                  <a:gd name="T57" fmla="*/ 142 h 154"/>
                  <a:gd name="T58" fmla="*/ 96 w 249"/>
                  <a:gd name="T59" fmla="*/ 137 h 154"/>
                  <a:gd name="T60" fmla="*/ 74 w 249"/>
                  <a:gd name="T61" fmla="*/ 126 h 154"/>
                  <a:gd name="T62" fmla="*/ 54 w 249"/>
                  <a:gd name="T63" fmla="*/ 110 h 154"/>
                  <a:gd name="T64" fmla="*/ 37 w 249"/>
                  <a:gd name="T65" fmla="*/ 91 h 154"/>
                  <a:gd name="T66" fmla="*/ 24 w 249"/>
                  <a:gd name="T67" fmla="*/ 69 h 154"/>
                  <a:gd name="T68" fmla="*/ 14 w 249"/>
                  <a:gd name="T69" fmla="*/ 43 h 154"/>
                  <a:gd name="T70" fmla="*/ 8 w 249"/>
                  <a:gd name="T71" fmla="*/ 15 h 154"/>
                  <a:gd name="T72" fmla="*/ 5 w 249"/>
                  <a:gd name="T73" fmla="*/ 3 h 154"/>
                  <a:gd name="T74" fmla="*/ 4 w 249"/>
                  <a:gd name="T75" fmla="*/ 9 h 154"/>
                  <a:gd name="T76" fmla="*/ 2 w 249"/>
                  <a:gd name="T77" fmla="*/ 16 h 154"/>
                  <a:gd name="T78" fmla="*/ 1 w 249"/>
                  <a:gd name="T79" fmla="*/ 2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19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2 w 246"/>
                  <a:gd name="T1" fmla="*/ 38 h 159"/>
                  <a:gd name="T2" fmla="*/ 9 w 246"/>
                  <a:gd name="T3" fmla="*/ 64 h 159"/>
                  <a:gd name="T4" fmla="*/ 20 w 246"/>
                  <a:gd name="T5" fmla="*/ 89 h 159"/>
                  <a:gd name="T6" fmla="*/ 34 w 246"/>
                  <a:gd name="T7" fmla="*/ 111 h 159"/>
                  <a:gd name="T8" fmla="*/ 52 w 246"/>
                  <a:gd name="T9" fmla="*/ 129 h 159"/>
                  <a:gd name="T10" fmla="*/ 71 w 246"/>
                  <a:gd name="T11" fmla="*/ 143 h 159"/>
                  <a:gd name="T12" fmla="*/ 93 w 246"/>
                  <a:gd name="T13" fmla="*/ 153 h 159"/>
                  <a:gd name="T14" fmla="*/ 118 w 246"/>
                  <a:gd name="T15" fmla="*/ 159 h 159"/>
                  <a:gd name="T16" fmla="*/ 139 w 246"/>
                  <a:gd name="T17" fmla="*/ 159 h 159"/>
                  <a:gd name="T18" fmla="*/ 157 w 246"/>
                  <a:gd name="T19" fmla="*/ 156 h 159"/>
                  <a:gd name="T20" fmla="*/ 174 w 246"/>
                  <a:gd name="T21" fmla="*/ 150 h 159"/>
                  <a:gd name="T22" fmla="*/ 191 w 246"/>
                  <a:gd name="T23" fmla="*/ 142 h 159"/>
                  <a:gd name="T24" fmla="*/ 205 w 246"/>
                  <a:gd name="T25" fmla="*/ 131 h 159"/>
                  <a:gd name="T26" fmla="*/ 219 w 246"/>
                  <a:gd name="T27" fmla="*/ 118 h 159"/>
                  <a:gd name="T28" fmla="*/ 232 w 246"/>
                  <a:gd name="T29" fmla="*/ 102 h 159"/>
                  <a:gd name="T30" fmla="*/ 242 w 246"/>
                  <a:gd name="T31" fmla="*/ 85 h 159"/>
                  <a:gd name="T32" fmla="*/ 246 w 246"/>
                  <a:gd name="T33" fmla="*/ 74 h 159"/>
                  <a:gd name="T34" fmla="*/ 246 w 246"/>
                  <a:gd name="T35" fmla="*/ 68 h 159"/>
                  <a:gd name="T36" fmla="*/ 246 w 246"/>
                  <a:gd name="T37" fmla="*/ 60 h 159"/>
                  <a:gd name="T38" fmla="*/ 246 w 246"/>
                  <a:gd name="T39" fmla="*/ 54 h 159"/>
                  <a:gd name="T40" fmla="*/ 242 w 246"/>
                  <a:gd name="T41" fmla="*/ 62 h 159"/>
                  <a:gd name="T42" fmla="*/ 233 w 246"/>
                  <a:gd name="T43" fmla="*/ 82 h 159"/>
                  <a:gd name="T44" fmla="*/ 221 w 246"/>
                  <a:gd name="T45" fmla="*/ 99 h 159"/>
                  <a:gd name="T46" fmla="*/ 208 w 246"/>
                  <a:gd name="T47" fmla="*/ 114 h 159"/>
                  <a:gd name="T48" fmla="*/ 193 w 246"/>
                  <a:gd name="T49" fmla="*/ 127 h 159"/>
                  <a:gd name="T50" fmla="*/ 177 w 246"/>
                  <a:gd name="T51" fmla="*/ 137 h 159"/>
                  <a:gd name="T52" fmla="*/ 159 w 246"/>
                  <a:gd name="T53" fmla="*/ 144 h 159"/>
                  <a:gd name="T54" fmla="*/ 140 w 246"/>
                  <a:gd name="T55" fmla="*/ 148 h 159"/>
                  <a:gd name="T56" fmla="*/ 118 w 246"/>
                  <a:gd name="T57" fmla="*/ 148 h 159"/>
                  <a:gd name="T58" fmla="*/ 93 w 246"/>
                  <a:gd name="T59" fmla="*/ 142 h 159"/>
                  <a:gd name="T60" fmla="*/ 71 w 246"/>
                  <a:gd name="T61" fmla="*/ 131 h 159"/>
                  <a:gd name="T62" fmla="*/ 52 w 246"/>
                  <a:gd name="T63" fmla="*/ 115 h 159"/>
                  <a:gd name="T64" fmla="*/ 35 w 246"/>
                  <a:gd name="T65" fmla="*/ 95 h 159"/>
                  <a:gd name="T66" fmla="*/ 22 w 246"/>
                  <a:gd name="T67" fmla="*/ 72 h 159"/>
                  <a:gd name="T68" fmla="*/ 13 w 246"/>
                  <a:gd name="T69" fmla="*/ 46 h 159"/>
                  <a:gd name="T70" fmla="*/ 8 w 246"/>
                  <a:gd name="T71" fmla="*/ 17 h 159"/>
                  <a:gd name="T72" fmla="*/ 8 w 246"/>
                  <a:gd name="T73" fmla="*/ 3 h 159"/>
                  <a:gd name="T74" fmla="*/ 8 w 246"/>
                  <a:gd name="T75" fmla="*/ 2 h 159"/>
                  <a:gd name="T76" fmla="*/ 8 w 246"/>
                  <a:gd name="T77" fmla="*/ 0 h 159"/>
                  <a:gd name="T78" fmla="*/ 8 w 246"/>
                  <a:gd name="T79" fmla="*/ 0 h 159"/>
                  <a:gd name="T80" fmla="*/ 7 w 246"/>
                  <a:gd name="T81" fmla="*/ 3 h 159"/>
                  <a:gd name="T82" fmla="*/ 4 w 246"/>
                  <a:gd name="T83" fmla="*/ 9 h 159"/>
                  <a:gd name="T84" fmla="*/ 2 w 246"/>
                  <a:gd name="T85" fmla="*/ 14 h 159"/>
                  <a:gd name="T86" fmla="*/ 1 w 246"/>
                  <a:gd name="T87" fmla="*/ 2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20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2 w 243"/>
                  <a:gd name="T1" fmla="*/ 36 h 164"/>
                  <a:gd name="T2" fmla="*/ 8 w 243"/>
                  <a:gd name="T3" fmla="*/ 64 h 164"/>
                  <a:gd name="T4" fmla="*/ 18 w 243"/>
                  <a:gd name="T5" fmla="*/ 90 h 164"/>
                  <a:gd name="T6" fmla="*/ 31 w 243"/>
                  <a:gd name="T7" fmla="*/ 112 h 164"/>
                  <a:gd name="T8" fmla="*/ 48 w 243"/>
                  <a:gd name="T9" fmla="*/ 131 h 164"/>
                  <a:gd name="T10" fmla="*/ 68 w 243"/>
                  <a:gd name="T11" fmla="*/ 147 h 164"/>
                  <a:gd name="T12" fmla="*/ 90 w 243"/>
                  <a:gd name="T13" fmla="*/ 158 h 164"/>
                  <a:gd name="T14" fmla="*/ 115 w 243"/>
                  <a:gd name="T15" fmla="*/ 163 h 164"/>
                  <a:gd name="T16" fmla="*/ 137 w 243"/>
                  <a:gd name="T17" fmla="*/ 164 h 164"/>
                  <a:gd name="T18" fmla="*/ 155 w 243"/>
                  <a:gd name="T19" fmla="*/ 160 h 164"/>
                  <a:gd name="T20" fmla="*/ 173 w 243"/>
                  <a:gd name="T21" fmla="*/ 154 h 164"/>
                  <a:gd name="T22" fmla="*/ 189 w 243"/>
                  <a:gd name="T23" fmla="*/ 145 h 164"/>
                  <a:gd name="T24" fmla="*/ 204 w 243"/>
                  <a:gd name="T25" fmla="*/ 133 h 164"/>
                  <a:gd name="T26" fmla="*/ 217 w 243"/>
                  <a:gd name="T27" fmla="*/ 118 h 164"/>
                  <a:gd name="T28" fmla="*/ 230 w 243"/>
                  <a:gd name="T29" fmla="*/ 101 h 164"/>
                  <a:gd name="T30" fmla="*/ 239 w 243"/>
                  <a:gd name="T31" fmla="*/ 84 h 164"/>
                  <a:gd name="T32" fmla="*/ 243 w 243"/>
                  <a:gd name="T33" fmla="*/ 70 h 164"/>
                  <a:gd name="T34" fmla="*/ 243 w 243"/>
                  <a:gd name="T35" fmla="*/ 64 h 164"/>
                  <a:gd name="T36" fmla="*/ 242 w 243"/>
                  <a:gd name="T37" fmla="*/ 58 h 164"/>
                  <a:gd name="T38" fmla="*/ 241 w 243"/>
                  <a:gd name="T39" fmla="*/ 52 h 164"/>
                  <a:gd name="T40" fmla="*/ 238 w 243"/>
                  <a:gd name="T41" fmla="*/ 61 h 164"/>
                  <a:gd name="T42" fmla="*/ 230 w 243"/>
                  <a:gd name="T43" fmla="*/ 81 h 164"/>
                  <a:gd name="T44" fmla="*/ 219 w 243"/>
                  <a:gd name="T45" fmla="*/ 100 h 164"/>
                  <a:gd name="T46" fmla="*/ 206 w 243"/>
                  <a:gd name="T47" fmla="*/ 116 h 164"/>
                  <a:gd name="T48" fmla="*/ 191 w 243"/>
                  <a:gd name="T49" fmla="*/ 130 h 164"/>
                  <a:gd name="T50" fmla="*/ 174 w 243"/>
                  <a:gd name="T51" fmla="*/ 141 h 164"/>
                  <a:gd name="T52" fmla="*/ 156 w 243"/>
                  <a:gd name="T53" fmla="*/ 148 h 164"/>
                  <a:gd name="T54" fmla="*/ 137 w 243"/>
                  <a:gd name="T55" fmla="*/ 153 h 164"/>
                  <a:gd name="T56" fmla="*/ 115 w 243"/>
                  <a:gd name="T57" fmla="*/ 152 h 164"/>
                  <a:gd name="T58" fmla="*/ 91 w 243"/>
                  <a:gd name="T59" fmla="*/ 147 h 164"/>
                  <a:gd name="T60" fmla="*/ 70 w 243"/>
                  <a:gd name="T61" fmla="*/ 136 h 164"/>
                  <a:gd name="T62" fmla="*/ 52 w 243"/>
                  <a:gd name="T63" fmla="*/ 121 h 164"/>
                  <a:gd name="T64" fmla="*/ 36 w 243"/>
                  <a:gd name="T65" fmla="*/ 101 h 164"/>
                  <a:gd name="T66" fmla="*/ 23 w 243"/>
                  <a:gd name="T67" fmla="*/ 80 h 164"/>
                  <a:gd name="T68" fmla="*/ 14 w 243"/>
                  <a:gd name="T69" fmla="*/ 55 h 164"/>
                  <a:gd name="T70" fmla="*/ 10 w 243"/>
                  <a:gd name="T71" fmla="*/ 27 h 164"/>
                  <a:gd name="T72" fmla="*/ 9 w 243"/>
                  <a:gd name="T73" fmla="*/ 12 h 164"/>
                  <a:gd name="T74" fmla="*/ 9 w 243"/>
                  <a:gd name="T75" fmla="*/ 8 h 164"/>
                  <a:gd name="T76" fmla="*/ 9 w 243"/>
                  <a:gd name="T77" fmla="*/ 4 h 164"/>
                  <a:gd name="T78" fmla="*/ 10 w 243"/>
                  <a:gd name="T79" fmla="*/ 1 h 164"/>
                  <a:gd name="T80" fmla="*/ 9 w 243"/>
                  <a:gd name="T81" fmla="*/ 0 h 164"/>
                  <a:gd name="T82" fmla="*/ 9 w 243"/>
                  <a:gd name="T83" fmla="*/ 1 h 164"/>
                  <a:gd name="T84" fmla="*/ 8 w 243"/>
                  <a:gd name="T85" fmla="*/ 2 h 164"/>
                  <a:gd name="T86" fmla="*/ 8 w 243"/>
                  <a:gd name="T87" fmla="*/ 3 h 164"/>
                  <a:gd name="T88" fmla="*/ 7 w 243"/>
                  <a:gd name="T89" fmla="*/ 6 h 164"/>
                  <a:gd name="T90" fmla="*/ 5 w 243"/>
                  <a:gd name="T91" fmla="*/ 10 h 164"/>
                  <a:gd name="T92" fmla="*/ 3 w 243"/>
                  <a:gd name="T93" fmla="*/ 14 h 164"/>
                  <a:gd name="T94" fmla="*/ 1 w 243"/>
                  <a:gd name="T95" fmla="*/ 1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21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21 h 169"/>
                  <a:gd name="T2" fmla="*/ 0 w 238"/>
                  <a:gd name="T3" fmla="*/ 21 h 169"/>
                  <a:gd name="T4" fmla="*/ 0 w 238"/>
                  <a:gd name="T5" fmla="*/ 23 h 169"/>
                  <a:gd name="T6" fmla="*/ 0 w 238"/>
                  <a:gd name="T7" fmla="*/ 24 h 169"/>
                  <a:gd name="T8" fmla="*/ 0 w 238"/>
                  <a:gd name="T9" fmla="*/ 38 h 169"/>
                  <a:gd name="T10" fmla="*/ 5 w 238"/>
                  <a:gd name="T11" fmla="*/ 67 h 169"/>
                  <a:gd name="T12" fmla="*/ 14 w 238"/>
                  <a:gd name="T13" fmla="*/ 93 h 169"/>
                  <a:gd name="T14" fmla="*/ 27 w 238"/>
                  <a:gd name="T15" fmla="*/ 116 h 169"/>
                  <a:gd name="T16" fmla="*/ 44 w 238"/>
                  <a:gd name="T17" fmla="*/ 136 h 169"/>
                  <a:gd name="T18" fmla="*/ 63 w 238"/>
                  <a:gd name="T19" fmla="*/ 152 h 169"/>
                  <a:gd name="T20" fmla="*/ 85 w 238"/>
                  <a:gd name="T21" fmla="*/ 163 h 169"/>
                  <a:gd name="T22" fmla="*/ 110 w 238"/>
                  <a:gd name="T23" fmla="*/ 169 h 169"/>
                  <a:gd name="T24" fmla="*/ 132 w 238"/>
                  <a:gd name="T25" fmla="*/ 169 h 169"/>
                  <a:gd name="T26" fmla="*/ 151 w 238"/>
                  <a:gd name="T27" fmla="*/ 165 h 169"/>
                  <a:gd name="T28" fmla="*/ 169 w 238"/>
                  <a:gd name="T29" fmla="*/ 158 h 169"/>
                  <a:gd name="T30" fmla="*/ 185 w 238"/>
                  <a:gd name="T31" fmla="*/ 148 h 169"/>
                  <a:gd name="T32" fmla="*/ 200 w 238"/>
                  <a:gd name="T33" fmla="*/ 135 h 169"/>
                  <a:gd name="T34" fmla="*/ 213 w 238"/>
                  <a:gd name="T35" fmla="*/ 120 h 169"/>
                  <a:gd name="T36" fmla="*/ 225 w 238"/>
                  <a:gd name="T37" fmla="*/ 103 h 169"/>
                  <a:gd name="T38" fmla="*/ 234 w 238"/>
                  <a:gd name="T39" fmla="*/ 83 h 169"/>
                  <a:gd name="T40" fmla="*/ 237 w 238"/>
                  <a:gd name="T41" fmla="*/ 69 h 169"/>
                  <a:gd name="T42" fmla="*/ 236 w 238"/>
                  <a:gd name="T43" fmla="*/ 63 h 169"/>
                  <a:gd name="T44" fmla="*/ 235 w 238"/>
                  <a:gd name="T45" fmla="*/ 57 h 169"/>
                  <a:gd name="T46" fmla="*/ 234 w 238"/>
                  <a:gd name="T47" fmla="*/ 51 h 169"/>
                  <a:gd name="T48" fmla="*/ 231 w 238"/>
                  <a:gd name="T49" fmla="*/ 61 h 169"/>
                  <a:gd name="T50" fmla="*/ 224 w 238"/>
                  <a:gd name="T51" fmla="*/ 83 h 169"/>
                  <a:gd name="T52" fmla="*/ 214 w 238"/>
                  <a:gd name="T53" fmla="*/ 102 h 169"/>
                  <a:gd name="T54" fmla="*/ 201 w 238"/>
                  <a:gd name="T55" fmla="*/ 120 h 169"/>
                  <a:gd name="T56" fmla="*/ 187 w 238"/>
                  <a:gd name="T57" fmla="*/ 134 h 169"/>
                  <a:gd name="T58" fmla="*/ 170 w 238"/>
                  <a:gd name="T59" fmla="*/ 146 h 169"/>
                  <a:gd name="T60" fmla="*/ 152 w 238"/>
                  <a:gd name="T61" fmla="*/ 154 h 169"/>
                  <a:gd name="T62" fmla="*/ 132 w 238"/>
                  <a:gd name="T63" fmla="*/ 158 h 169"/>
                  <a:gd name="T64" fmla="*/ 111 w 238"/>
                  <a:gd name="T65" fmla="*/ 158 h 169"/>
                  <a:gd name="T66" fmla="*/ 88 w 238"/>
                  <a:gd name="T67" fmla="*/ 152 h 169"/>
                  <a:gd name="T68" fmla="*/ 67 w 238"/>
                  <a:gd name="T69" fmla="*/ 142 h 169"/>
                  <a:gd name="T70" fmla="*/ 50 w 238"/>
                  <a:gd name="T71" fmla="*/ 128 h 169"/>
                  <a:gd name="T72" fmla="*/ 34 w 238"/>
                  <a:gd name="T73" fmla="*/ 110 h 169"/>
                  <a:gd name="T74" fmla="*/ 22 w 238"/>
                  <a:gd name="T75" fmla="*/ 89 h 169"/>
                  <a:gd name="T76" fmla="*/ 14 w 238"/>
                  <a:gd name="T77" fmla="*/ 63 h 169"/>
                  <a:gd name="T78" fmla="*/ 9 w 238"/>
                  <a:gd name="T79" fmla="*/ 37 h 169"/>
                  <a:gd name="T80" fmla="*/ 9 w 238"/>
                  <a:gd name="T81" fmla="*/ 20 h 169"/>
                  <a:gd name="T82" fmla="*/ 9 w 238"/>
                  <a:gd name="T83" fmla="*/ 15 h 169"/>
                  <a:gd name="T84" fmla="*/ 9 w 238"/>
                  <a:gd name="T85" fmla="*/ 9 h 169"/>
                  <a:gd name="T86" fmla="*/ 10 w 238"/>
                  <a:gd name="T87" fmla="*/ 3 h 169"/>
                  <a:gd name="T88" fmla="*/ 9 w 238"/>
                  <a:gd name="T89" fmla="*/ 2 h 169"/>
                  <a:gd name="T90" fmla="*/ 7 w 238"/>
                  <a:gd name="T91" fmla="*/ 6 h 169"/>
                  <a:gd name="T92" fmla="*/ 5 w 238"/>
                  <a:gd name="T93" fmla="*/ 9 h 169"/>
                  <a:gd name="T94" fmla="*/ 3 w 238"/>
                  <a:gd name="T95" fmla="*/ 13 h 169"/>
                  <a:gd name="T96" fmla="*/ 2 w 238"/>
                  <a:gd name="T97" fmla="*/ 15 h 169"/>
                  <a:gd name="T98" fmla="*/ 1 w 238"/>
                  <a:gd name="T99" fmla="*/ 17 h 169"/>
                  <a:gd name="T100" fmla="*/ 1 w 238"/>
                  <a:gd name="T101" fmla="*/ 19 h 169"/>
                  <a:gd name="T102" fmla="*/ 0 w 238"/>
                  <a:gd name="T103" fmla="*/ 2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22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1 w 232"/>
                  <a:gd name="T1" fmla="*/ 22 h 174"/>
                  <a:gd name="T2" fmla="*/ 0 w 232"/>
                  <a:gd name="T3" fmla="*/ 25 h 174"/>
                  <a:gd name="T4" fmla="*/ 0 w 232"/>
                  <a:gd name="T5" fmla="*/ 29 h 174"/>
                  <a:gd name="T6" fmla="*/ 0 w 232"/>
                  <a:gd name="T7" fmla="*/ 33 h 174"/>
                  <a:gd name="T8" fmla="*/ 1 w 232"/>
                  <a:gd name="T9" fmla="*/ 48 h 174"/>
                  <a:gd name="T10" fmla="*/ 5 w 232"/>
                  <a:gd name="T11" fmla="*/ 76 h 174"/>
                  <a:gd name="T12" fmla="*/ 14 w 232"/>
                  <a:gd name="T13" fmla="*/ 101 h 174"/>
                  <a:gd name="T14" fmla="*/ 27 w 232"/>
                  <a:gd name="T15" fmla="*/ 122 h 174"/>
                  <a:gd name="T16" fmla="*/ 43 w 232"/>
                  <a:gd name="T17" fmla="*/ 142 h 174"/>
                  <a:gd name="T18" fmla="*/ 61 w 232"/>
                  <a:gd name="T19" fmla="*/ 157 h 174"/>
                  <a:gd name="T20" fmla="*/ 82 w 232"/>
                  <a:gd name="T21" fmla="*/ 168 h 174"/>
                  <a:gd name="T22" fmla="*/ 106 w 232"/>
                  <a:gd name="T23" fmla="*/ 173 h 174"/>
                  <a:gd name="T24" fmla="*/ 128 w 232"/>
                  <a:gd name="T25" fmla="*/ 174 h 174"/>
                  <a:gd name="T26" fmla="*/ 147 w 232"/>
                  <a:gd name="T27" fmla="*/ 169 h 174"/>
                  <a:gd name="T28" fmla="*/ 165 w 232"/>
                  <a:gd name="T29" fmla="*/ 162 h 174"/>
                  <a:gd name="T30" fmla="*/ 182 w 232"/>
                  <a:gd name="T31" fmla="*/ 151 h 174"/>
                  <a:gd name="T32" fmla="*/ 197 w 232"/>
                  <a:gd name="T33" fmla="*/ 137 h 174"/>
                  <a:gd name="T34" fmla="*/ 210 w 232"/>
                  <a:gd name="T35" fmla="*/ 121 h 174"/>
                  <a:gd name="T36" fmla="*/ 221 w 232"/>
                  <a:gd name="T37" fmla="*/ 102 h 174"/>
                  <a:gd name="T38" fmla="*/ 229 w 232"/>
                  <a:gd name="T39" fmla="*/ 82 h 174"/>
                  <a:gd name="T40" fmla="*/ 231 w 232"/>
                  <a:gd name="T41" fmla="*/ 67 h 174"/>
                  <a:gd name="T42" fmla="*/ 230 w 232"/>
                  <a:gd name="T43" fmla="*/ 61 h 174"/>
                  <a:gd name="T44" fmla="*/ 229 w 232"/>
                  <a:gd name="T45" fmla="*/ 55 h 174"/>
                  <a:gd name="T46" fmla="*/ 227 w 232"/>
                  <a:gd name="T47" fmla="*/ 51 h 174"/>
                  <a:gd name="T48" fmla="*/ 225 w 232"/>
                  <a:gd name="T49" fmla="*/ 59 h 174"/>
                  <a:gd name="T50" fmla="*/ 219 w 232"/>
                  <a:gd name="T51" fmla="*/ 82 h 174"/>
                  <a:gd name="T52" fmla="*/ 209 w 232"/>
                  <a:gd name="T53" fmla="*/ 103 h 174"/>
                  <a:gd name="T54" fmla="*/ 197 w 232"/>
                  <a:gd name="T55" fmla="*/ 121 h 174"/>
                  <a:gd name="T56" fmla="*/ 183 w 232"/>
                  <a:gd name="T57" fmla="*/ 137 h 174"/>
                  <a:gd name="T58" fmla="*/ 167 w 232"/>
                  <a:gd name="T59" fmla="*/ 149 h 174"/>
                  <a:gd name="T60" fmla="*/ 148 w 232"/>
                  <a:gd name="T61" fmla="*/ 158 h 174"/>
                  <a:gd name="T62" fmla="*/ 128 w 232"/>
                  <a:gd name="T63" fmla="*/ 162 h 174"/>
                  <a:gd name="T64" fmla="*/ 107 w 232"/>
                  <a:gd name="T65" fmla="*/ 162 h 174"/>
                  <a:gd name="T66" fmla="*/ 85 w 232"/>
                  <a:gd name="T67" fmla="*/ 157 h 174"/>
                  <a:gd name="T68" fmla="*/ 66 w 232"/>
                  <a:gd name="T69" fmla="*/ 148 h 174"/>
                  <a:gd name="T70" fmla="*/ 48 w 232"/>
                  <a:gd name="T71" fmla="*/ 133 h 174"/>
                  <a:gd name="T72" fmla="*/ 34 w 232"/>
                  <a:gd name="T73" fmla="*/ 116 h 174"/>
                  <a:gd name="T74" fmla="*/ 22 w 232"/>
                  <a:gd name="T75" fmla="*/ 95 h 174"/>
                  <a:gd name="T76" fmla="*/ 14 w 232"/>
                  <a:gd name="T77" fmla="*/ 72 h 174"/>
                  <a:gd name="T78" fmla="*/ 10 w 232"/>
                  <a:gd name="T79" fmla="*/ 47 h 174"/>
                  <a:gd name="T80" fmla="*/ 9 w 232"/>
                  <a:gd name="T81" fmla="*/ 29 h 174"/>
                  <a:gd name="T82" fmla="*/ 10 w 232"/>
                  <a:gd name="T83" fmla="*/ 21 h 174"/>
                  <a:gd name="T84" fmla="*/ 11 w 232"/>
                  <a:gd name="T85" fmla="*/ 13 h 174"/>
                  <a:gd name="T86" fmla="*/ 12 w 232"/>
                  <a:gd name="T87" fmla="*/ 5 h 174"/>
                  <a:gd name="T88" fmla="*/ 11 w 232"/>
                  <a:gd name="T89" fmla="*/ 3 h 174"/>
                  <a:gd name="T90" fmla="*/ 8 w 232"/>
                  <a:gd name="T91" fmla="*/ 7 h 174"/>
                  <a:gd name="T92" fmla="*/ 5 w 232"/>
                  <a:gd name="T93" fmla="*/ 12 h 174"/>
                  <a:gd name="T94" fmla="*/ 2 w 232"/>
                  <a:gd name="T95" fmla="*/ 1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23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1 w 225"/>
                  <a:gd name="T1" fmla="*/ 21 h 176"/>
                  <a:gd name="T2" fmla="*/ 0 w 225"/>
                  <a:gd name="T3" fmla="*/ 27 h 176"/>
                  <a:gd name="T4" fmla="*/ 0 w 225"/>
                  <a:gd name="T5" fmla="*/ 33 h 176"/>
                  <a:gd name="T6" fmla="*/ 0 w 225"/>
                  <a:gd name="T7" fmla="*/ 38 h 176"/>
                  <a:gd name="T8" fmla="*/ 0 w 225"/>
                  <a:gd name="T9" fmla="*/ 55 h 176"/>
                  <a:gd name="T10" fmla="*/ 5 w 225"/>
                  <a:gd name="T11" fmla="*/ 81 h 176"/>
                  <a:gd name="T12" fmla="*/ 13 w 225"/>
                  <a:gd name="T13" fmla="*/ 107 h 176"/>
                  <a:gd name="T14" fmla="*/ 25 w 225"/>
                  <a:gd name="T15" fmla="*/ 128 h 176"/>
                  <a:gd name="T16" fmla="*/ 41 w 225"/>
                  <a:gd name="T17" fmla="*/ 146 h 176"/>
                  <a:gd name="T18" fmla="*/ 59 w 225"/>
                  <a:gd name="T19" fmla="*/ 160 h 176"/>
                  <a:gd name="T20" fmla="*/ 79 w 225"/>
                  <a:gd name="T21" fmla="*/ 170 h 176"/>
                  <a:gd name="T22" fmla="*/ 102 w 225"/>
                  <a:gd name="T23" fmla="*/ 176 h 176"/>
                  <a:gd name="T24" fmla="*/ 123 w 225"/>
                  <a:gd name="T25" fmla="*/ 176 h 176"/>
                  <a:gd name="T26" fmla="*/ 143 w 225"/>
                  <a:gd name="T27" fmla="*/ 172 h 176"/>
                  <a:gd name="T28" fmla="*/ 161 w 225"/>
                  <a:gd name="T29" fmla="*/ 164 h 176"/>
                  <a:gd name="T30" fmla="*/ 178 w 225"/>
                  <a:gd name="T31" fmla="*/ 152 h 176"/>
                  <a:gd name="T32" fmla="*/ 192 w 225"/>
                  <a:gd name="T33" fmla="*/ 138 h 176"/>
                  <a:gd name="T34" fmla="*/ 205 w 225"/>
                  <a:gd name="T35" fmla="*/ 120 h 176"/>
                  <a:gd name="T36" fmla="*/ 215 w 225"/>
                  <a:gd name="T37" fmla="*/ 101 h 176"/>
                  <a:gd name="T38" fmla="*/ 222 w 225"/>
                  <a:gd name="T39" fmla="*/ 79 h 176"/>
                  <a:gd name="T40" fmla="*/ 224 w 225"/>
                  <a:gd name="T41" fmla="*/ 63 h 176"/>
                  <a:gd name="T42" fmla="*/ 222 w 225"/>
                  <a:gd name="T43" fmla="*/ 59 h 176"/>
                  <a:gd name="T44" fmla="*/ 221 w 225"/>
                  <a:gd name="T45" fmla="*/ 53 h 176"/>
                  <a:gd name="T46" fmla="*/ 219 w 225"/>
                  <a:gd name="T47" fmla="*/ 47 h 176"/>
                  <a:gd name="T48" fmla="*/ 217 w 225"/>
                  <a:gd name="T49" fmla="*/ 56 h 176"/>
                  <a:gd name="T50" fmla="*/ 212 w 225"/>
                  <a:gd name="T51" fmla="*/ 80 h 176"/>
                  <a:gd name="T52" fmla="*/ 203 w 225"/>
                  <a:gd name="T53" fmla="*/ 102 h 176"/>
                  <a:gd name="T54" fmla="*/ 192 w 225"/>
                  <a:gd name="T55" fmla="*/ 122 h 176"/>
                  <a:gd name="T56" fmla="*/ 178 w 225"/>
                  <a:gd name="T57" fmla="*/ 138 h 176"/>
                  <a:gd name="T58" fmla="*/ 162 w 225"/>
                  <a:gd name="T59" fmla="*/ 151 h 176"/>
                  <a:gd name="T60" fmla="*/ 144 w 225"/>
                  <a:gd name="T61" fmla="*/ 160 h 176"/>
                  <a:gd name="T62" fmla="*/ 124 w 225"/>
                  <a:gd name="T63" fmla="*/ 165 h 176"/>
                  <a:gd name="T64" fmla="*/ 103 w 225"/>
                  <a:gd name="T65" fmla="*/ 165 h 176"/>
                  <a:gd name="T66" fmla="*/ 81 w 225"/>
                  <a:gd name="T67" fmla="*/ 160 h 176"/>
                  <a:gd name="T68" fmla="*/ 63 w 225"/>
                  <a:gd name="T69" fmla="*/ 151 h 176"/>
                  <a:gd name="T70" fmla="*/ 46 w 225"/>
                  <a:gd name="T71" fmla="*/ 138 h 176"/>
                  <a:gd name="T72" fmla="*/ 32 w 225"/>
                  <a:gd name="T73" fmla="*/ 121 h 176"/>
                  <a:gd name="T74" fmla="*/ 21 w 225"/>
                  <a:gd name="T75" fmla="*/ 101 h 176"/>
                  <a:gd name="T76" fmla="*/ 13 w 225"/>
                  <a:gd name="T77" fmla="*/ 79 h 176"/>
                  <a:gd name="T78" fmla="*/ 9 w 225"/>
                  <a:gd name="T79" fmla="*/ 55 h 176"/>
                  <a:gd name="T80" fmla="*/ 9 w 225"/>
                  <a:gd name="T81" fmla="*/ 36 h 176"/>
                  <a:gd name="T82" fmla="*/ 10 w 225"/>
                  <a:gd name="T83" fmla="*/ 25 h 176"/>
                  <a:gd name="T84" fmla="*/ 11 w 225"/>
                  <a:gd name="T85" fmla="*/ 15 h 176"/>
                  <a:gd name="T86" fmla="*/ 13 w 225"/>
                  <a:gd name="T87" fmla="*/ 5 h 176"/>
                  <a:gd name="T88" fmla="*/ 13 w 225"/>
                  <a:gd name="T89" fmla="*/ 2 h 176"/>
                  <a:gd name="T90" fmla="*/ 9 w 225"/>
                  <a:gd name="T91" fmla="*/ 7 h 176"/>
                  <a:gd name="T92" fmla="*/ 6 w 225"/>
                  <a:gd name="T93" fmla="*/ 11 h 176"/>
                  <a:gd name="T94" fmla="*/ 3 w 225"/>
                  <a:gd name="T95" fmla="*/ 1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24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3 w 217"/>
                  <a:gd name="T1" fmla="*/ 22 h 180"/>
                  <a:gd name="T2" fmla="*/ 2 w 217"/>
                  <a:gd name="T3" fmla="*/ 30 h 180"/>
                  <a:gd name="T4" fmla="*/ 1 w 217"/>
                  <a:gd name="T5" fmla="*/ 38 h 180"/>
                  <a:gd name="T6" fmla="*/ 0 w 217"/>
                  <a:gd name="T7" fmla="*/ 46 h 180"/>
                  <a:gd name="T8" fmla="*/ 1 w 217"/>
                  <a:gd name="T9" fmla="*/ 64 h 180"/>
                  <a:gd name="T10" fmla="*/ 5 w 217"/>
                  <a:gd name="T11" fmla="*/ 89 h 180"/>
                  <a:gd name="T12" fmla="*/ 13 w 217"/>
                  <a:gd name="T13" fmla="*/ 112 h 180"/>
                  <a:gd name="T14" fmla="*/ 25 w 217"/>
                  <a:gd name="T15" fmla="*/ 133 h 180"/>
                  <a:gd name="T16" fmla="*/ 39 w 217"/>
                  <a:gd name="T17" fmla="*/ 150 h 180"/>
                  <a:gd name="T18" fmla="*/ 57 w 217"/>
                  <a:gd name="T19" fmla="*/ 165 h 180"/>
                  <a:gd name="T20" fmla="*/ 76 w 217"/>
                  <a:gd name="T21" fmla="*/ 174 h 180"/>
                  <a:gd name="T22" fmla="*/ 98 w 217"/>
                  <a:gd name="T23" fmla="*/ 179 h 180"/>
                  <a:gd name="T24" fmla="*/ 119 w 217"/>
                  <a:gd name="T25" fmla="*/ 179 h 180"/>
                  <a:gd name="T26" fmla="*/ 139 w 217"/>
                  <a:gd name="T27" fmla="*/ 175 h 180"/>
                  <a:gd name="T28" fmla="*/ 158 w 217"/>
                  <a:gd name="T29" fmla="*/ 167 h 180"/>
                  <a:gd name="T30" fmla="*/ 174 w 217"/>
                  <a:gd name="T31" fmla="*/ 154 h 180"/>
                  <a:gd name="T32" fmla="*/ 188 w 217"/>
                  <a:gd name="T33" fmla="*/ 138 h 180"/>
                  <a:gd name="T34" fmla="*/ 200 w 217"/>
                  <a:gd name="T35" fmla="*/ 120 h 180"/>
                  <a:gd name="T36" fmla="*/ 210 w 217"/>
                  <a:gd name="T37" fmla="*/ 99 h 180"/>
                  <a:gd name="T38" fmla="*/ 216 w 217"/>
                  <a:gd name="T39" fmla="*/ 76 h 180"/>
                  <a:gd name="T40" fmla="*/ 217 w 217"/>
                  <a:gd name="T41" fmla="*/ 62 h 180"/>
                  <a:gd name="T42" fmla="*/ 215 w 217"/>
                  <a:gd name="T43" fmla="*/ 56 h 180"/>
                  <a:gd name="T44" fmla="*/ 212 w 217"/>
                  <a:gd name="T45" fmla="*/ 50 h 180"/>
                  <a:gd name="T46" fmla="*/ 210 w 217"/>
                  <a:gd name="T47" fmla="*/ 45 h 180"/>
                  <a:gd name="T48" fmla="*/ 209 w 217"/>
                  <a:gd name="T49" fmla="*/ 44 h 180"/>
                  <a:gd name="T50" fmla="*/ 209 w 217"/>
                  <a:gd name="T51" fmla="*/ 45 h 180"/>
                  <a:gd name="T52" fmla="*/ 209 w 217"/>
                  <a:gd name="T53" fmla="*/ 47 h 180"/>
                  <a:gd name="T54" fmla="*/ 209 w 217"/>
                  <a:gd name="T55" fmla="*/ 50 h 180"/>
                  <a:gd name="T56" fmla="*/ 209 w 217"/>
                  <a:gd name="T57" fmla="*/ 63 h 180"/>
                  <a:gd name="T58" fmla="*/ 205 w 217"/>
                  <a:gd name="T59" fmla="*/ 86 h 180"/>
                  <a:gd name="T60" fmla="*/ 196 w 217"/>
                  <a:gd name="T61" fmla="*/ 107 h 180"/>
                  <a:gd name="T62" fmla="*/ 185 w 217"/>
                  <a:gd name="T63" fmla="*/ 126 h 180"/>
                  <a:gd name="T64" fmla="*/ 172 w 217"/>
                  <a:gd name="T65" fmla="*/ 142 h 180"/>
                  <a:gd name="T66" fmla="*/ 156 w 217"/>
                  <a:gd name="T67" fmla="*/ 155 h 180"/>
                  <a:gd name="T68" fmla="*/ 139 w 217"/>
                  <a:gd name="T69" fmla="*/ 165 h 180"/>
                  <a:gd name="T70" fmla="*/ 119 w 217"/>
                  <a:gd name="T71" fmla="*/ 168 h 180"/>
                  <a:gd name="T72" fmla="*/ 99 w 217"/>
                  <a:gd name="T73" fmla="*/ 168 h 180"/>
                  <a:gd name="T74" fmla="*/ 79 w 217"/>
                  <a:gd name="T75" fmla="*/ 165 h 180"/>
                  <a:gd name="T76" fmla="*/ 61 w 217"/>
                  <a:gd name="T77" fmla="*/ 155 h 180"/>
                  <a:gd name="T78" fmla="*/ 45 w 217"/>
                  <a:gd name="T79" fmla="*/ 142 h 180"/>
                  <a:gd name="T80" fmla="*/ 32 w 217"/>
                  <a:gd name="T81" fmla="*/ 126 h 180"/>
                  <a:gd name="T82" fmla="*/ 21 w 217"/>
                  <a:gd name="T83" fmla="*/ 107 h 180"/>
                  <a:gd name="T84" fmla="*/ 14 w 217"/>
                  <a:gd name="T85" fmla="*/ 86 h 180"/>
                  <a:gd name="T86" fmla="*/ 10 w 217"/>
                  <a:gd name="T87" fmla="*/ 63 h 180"/>
                  <a:gd name="T88" fmla="*/ 9 w 217"/>
                  <a:gd name="T89" fmla="*/ 44 h 180"/>
                  <a:gd name="T90" fmla="*/ 11 w 217"/>
                  <a:gd name="T91" fmla="*/ 32 h 180"/>
                  <a:gd name="T92" fmla="*/ 13 w 217"/>
                  <a:gd name="T93" fmla="*/ 18 h 180"/>
                  <a:gd name="T94" fmla="*/ 16 w 217"/>
                  <a:gd name="T95" fmla="*/ 6 h 180"/>
                  <a:gd name="T96" fmla="*/ 16 w 217"/>
                  <a:gd name="T97" fmla="*/ 3 h 180"/>
                  <a:gd name="T98" fmla="*/ 13 w 217"/>
                  <a:gd name="T99" fmla="*/ 6 h 180"/>
                  <a:gd name="T100" fmla="*/ 9 w 217"/>
                  <a:gd name="T101" fmla="*/ 11 h 180"/>
                  <a:gd name="T102" fmla="*/ 5 w 217"/>
                  <a:gd name="T103" fmla="*/ 1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25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4 w 209"/>
                  <a:gd name="T1" fmla="*/ 21 h 181"/>
                  <a:gd name="T2" fmla="*/ 2 w 209"/>
                  <a:gd name="T3" fmla="*/ 31 h 181"/>
                  <a:gd name="T4" fmla="*/ 1 w 209"/>
                  <a:gd name="T5" fmla="*/ 41 h 181"/>
                  <a:gd name="T6" fmla="*/ 0 w 209"/>
                  <a:gd name="T7" fmla="*/ 52 h 181"/>
                  <a:gd name="T8" fmla="*/ 0 w 209"/>
                  <a:gd name="T9" fmla="*/ 71 h 181"/>
                  <a:gd name="T10" fmla="*/ 4 w 209"/>
                  <a:gd name="T11" fmla="*/ 95 h 181"/>
                  <a:gd name="T12" fmla="*/ 12 w 209"/>
                  <a:gd name="T13" fmla="*/ 117 h 181"/>
                  <a:gd name="T14" fmla="*/ 23 w 209"/>
                  <a:gd name="T15" fmla="*/ 137 h 181"/>
                  <a:gd name="T16" fmla="*/ 37 w 209"/>
                  <a:gd name="T17" fmla="*/ 154 h 181"/>
                  <a:gd name="T18" fmla="*/ 54 w 209"/>
                  <a:gd name="T19" fmla="*/ 167 h 181"/>
                  <a:gd name="T20" fmla="*/ 72 w 209"/>
                  <a:gd name="T21" fmla="*/ 176 h 181"/>
                  <a:gd name="T22" fmla="*/ 94 w 209"/>
                  <a:gd name="T23" fmla="*/ 181 h 181"/>
                  <a:gd name="T24" fmla="*/ 115 w 209"/>
                  <a:gd name="T25" fmla="*/ 181 h 181"/>
                  <a:gd name="T26" fmla="*/ 135 w 209"/>
                  <a:gd name="T27" fmla="*/ 176 h 181"/>
                  <a:gd name="T28" fmla="*/ 153 w 209"/>
                  <a:gd name="T29" fmla="*/ 167 h 181"/>
                  <a:gd name="T30" fmla="*/ 169 w 209"/>
                  <a:gd name="T31" fmla="*/ 154 h 181"/>
                  <a:gd name="T32" fmla="*/ 183 w 209"/>
                  <a:gd name="T33" fmla="*/ 138 h 181"/>
                  <a:gd name="T34" fmla="*/ 194 w 209"/>
                  <a:gd name="T35" fmla="*/ 118 h 181"/>
                  <a:gd name="T36" fmla="*/ 203 w 209"/>
                  <a:gd name="T37" fmla="*/ 96 h 181"/>
                  <a:gd name="T38" fmla="*/ 208 w 209"/>
                  <a:gd name="T39" fmla="*/ 72 h 181"/>
                  <a:gd name="T40" fmla="*/ 207 w 209"/>
                  <a:gd name="T41" fmla="*/ 57 h 181"/>
                  <a:gd name="T42" fmla="*/ 205 w 209"/>
                  <a:gd name="T43" fmla="*/ 52 h 181"/>
                  <a:gd name="T44" fmla="*/ 202 w 209"/>
                  <a:gd name="T45" fmla="*/ 46 h 181"/>
                  <a:gd name="T46" fmla="*/ 200 w 209"/>
                  <a:gd name="T47" fmla="*/ 41 h 181"/>
                  <a:gd name="T48" fmla="*/ 197 w 209"/>
                  <a:gd name="T49" fmla="*/ 41 h 181"/>
                  <a:gd name="T50" fmla="*/ 198 w 209"/>
                  <a:gd name="T51" fmla="*/ 46 h 181"/>
                  <a:gd name="T52" fmla="*/ 198 w 209"/>
                  <a:gd name="T53" fmla="*/ 51 h 181"/>
                  <a:gd name="T54" fmla="*/ 200 w 209"/>
                  <a:gd name="T55" fmla="*/ 55 h 181"/>
                  <a:gd name="T56" fmla="*/ 198 w 209"/>
                  <a:gd name="T57" fmla="*/ 70 h 181"/>
                  <a:gd name="T58" fmla="*/ 194 w 209"/>
                  <a:gd name="T59" fmla="*/ 91 h 181"/>
                  <a:gd name="T60" fmla="*/ 187 w 209"/>
                  <a:gd name="T61" fmla="*/ 112 h 181"/>
                  <a:gd name="T62" fmla="*/ 177 w 209"/>
                  <a:gd name="T63" fmla="*/ 130 h 181"/>
                  <a:gd name="T64" fmla="*/ 164 w 209"/>
                  <a:gd name="T65" fmla="*/ 145 h 181"/>
                  <a:gd name="T66" fmla="*/ 149 w 209"/>
                  <a:gd name="T67" fmla="*/ 157 h 181"/>
                  <a:gd name="T68" fmla="*/ 132 w 209"/>
                  <a:gd name="T69" fmla="*/ 166 h 181"/>
                  <a:gd name="T70" fmla="*/ 114 w 209"/>
                  <a:gd name="T71" fmla="*/ 170 h 181"/>
                  <a:gd name="T72" fmla="*/ 94 w 209"/>
                  <a:gd name="T73" fmla="*/ 170 h 181"/>
                  <a:gd name="T74" fmla="*/ 76 w 209"/>
                  <a:gd name="T75" fmla="*/ 166 h 181"/>
                  <a:gd name="T76" fmla="*/ 58 w 209"/>
                  <a:gd name="T77" fmla="*/ 157 h 181"/>
                  <a:gd name="T78" fmla="*/ 43 w 209"/>
                  <a:gd name="T79" fmla="*/ 145 h 181"/>
                  <a:gd name="T80" fmla="*/ 30 w 209"/>
                  <a:gd name="T81" fmla="*/ 130 h 181"/>
                  <a:gd name="T82" fmla="*/ 20 w 209"/>
                  <a:gd name="T83" fmla="*/ 112 h 181"/>
                  <a:gd name="T84" fmla="*/ 13 w 209"/>
                  <a:gd name="T85" fmla="*/ 91 h 181"/>
                  <a:gd name="T86" fmla="*/ 9 w 209"/>
                  <a:gd name="T87" fmla="*/ 70 h 181"/>
                  <a:gd name="T88" fmla="*/ 9 w 209"/>
                  <a:gd name="T89" fmla="*/ 49 h 181"/>
                  <a:gd name="T90" fmla="*/ 11 w 209"/>
                  <a:gd name="T91" fmla="*/ 35 h 181"/>
                  <a:gd name="T92" fmla="*/ 14 w 209"/>
                  <a:gd name="T93" fmla="*/ 21 h 181"/>
                  <a:gd name="T94" fmla="*/ 19 w 209"/>
                  <a:gd name="T95" fmla="*/ 6 h 181"/>
                  <a:gd name="T96" fmla="*/ 20 w 209"/>
                  <a:gd name="T97" fmla="*/ 1 h 181"/>
                  <a:gd name="T98" fmla="*/ 16 w 209"/>
                  <a:gd name="T99" fmla="*/ 6 h 181"/>
                  <a:gd name="T100" fmla="*/ 12 w 209"/>
                  <a:gd name="T101" fmla="*/ 10 h 181"/>
                  <a:gd name="T102" fmla="*/ 8 w 209"/>
                  <a:gd name="T103" fmla="*/ 1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26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200 w 200"/>
                  <a:gd name="T1" fmla="*/ 64 h 183"/>
                  <a:gd name="T2" fmla="*/ 200 w 200"/>
                  <a:gd name="T3" fmla="*/ 61 h 183"/>
                  <a:gd name="T4" fmla="*/ 200 w 200"/>
                  <a:gd name="T5" fmla="*/ 59 h 183"/>
                  <a:gd name="T6" fmla="*/ 200 w 200"/>
                  <a:gd name="T7" fmla="*/ 58 h 183"/>
                  <a:gd name="T8" fmla="*/ 198 w 200"/>
                  <a:gd name="T9" fmla="*/ 53 h 183"/>
                  <a:gd name="T10" fmla="*/ 196 w 200"/>
                  <a:gd name="T11" fmla="*/ 48 h 183"/>
                  <a:gd name="T12" fmla="*/ 192 w 200"/>
                  <a:gd name="T13" fmla="*/ 42 h 183"/>
                  <a:gd name="T14" fmla="*/ 188 w 200"/>
                  <a:gd name="T15" fmla="*/ 37 h 183"/>
                  <a:gd name="T16" fmla="*/ 187 w 200"/>
                  <a:gd name="T17" fmla="*/ 38 h 183"/>
                  <a:gd name="T18" fmla="*/ 189 w 200"/>
                  <a:gd name="T19" fmla="*/ 46 h 183"/>
                  <a:gd name="T20" fmla="*/ 190 w 200"/>
                  <a:gd name="T21" fmla="*/ 53 h 183"/>
                  <a:gd name="T22" fmla="*/ 190 w 200"/>
                  <a:gd name="T23" fmla="*/ 61 h 183"/>
                  <a:gd name="T24" fmla="*/ 190 w 200"/>
                  <a:gd name="T25" fmla="*/ 76 h 183"/>
                  <a:gd name="T26" fmla="*/ 186 w 200"/>
                  <a:gd name="T27" fmla="*/ 97 h 183"/>
                  <a:gd name="T28" fmla="*/ 179 w 200"/>
                  <a:gd name="T29" fmla="*/ 116 h 183"/>
                  <a:gd name="T30" fmla="*/ 169 w 200"/>
                  <a:gd name="T31" fmla="*/ 133 h 183"/>
                  <a:gd name="T32" fmla="*/ 157 w 200"/>
                  <a:gd name="T33" fmla="*/ 147 h 183"/>
                  <a:gd name="T34" fmla="*/ 143 w 200"/>
                  <a:gd name="T35" fmla="*/ 159 h 183"/>
                  <a:gd name="T36" fmla="*/ 127 w 200"/>
                  <a:gd name="T37" fmla="*/ 168 h 183"/>
                  <a:gd name="T38" fmla="*/ 109 w 200"/>
                  <a:gd name="T39" fmla="*/ 173 h 183"/>
                  <a:gd name="T40" fmla="*/ 91 w 200"/>
                  <a:gd name="T41" fmla="*/ 173 h 183"/>
                  <a:gd name="T42" fmla="*/ 73 w 200"/>
                  <a:gd name="T43" fmla="*/ 168 h 183"/>
                  <a:gd name="T44" fmla="*/ 56 w 200"/>
                  <a:gd name="T45" fmla="*/ 159 h 183"/>
                  <a:gd name="T46" fmla="*/ 42 w 200"/>
                  <a:gd name="T47" fmla="*/ 147 h 183"/>
                  <a:gd name="T48" fmla="*/ 30 w 200"/>
                  <a:gd name="T49" fmla="*/ 133 h 183"/>
                  <a:gd name="T50" fmla="*/ 20 w 200"/>
                  <a:gd name="T51" fmla="*/ 116 h 183"/>
                  <a:gd name="T52" fmla="*/ 13 w 200"/>
                  <a:gd name="T53" fmla="*/ 97 h 183"/>
                  <a:gd name="T54" fmla="*/ 10 w 200"/>
                  <a:gd name="T55" fmla="*/ 76 h 183"/>
                  <a:gd name="T56" fmla="*/ 9 w 200"/>
                  <a:gd name="T57" fmla="*/ 55 h 183"/>
                  <a:gd name="T58" fmla="*/ 12 w 200"/>
                  <a:gd name="T59" fmla="*/ 38 h 183"/>
                  <a:gd name="T60" fmla="*/ 16 w 200"/>
                  <a:gd name="T61" fmla="*/ 22 h 183"/>
                  <a:gd name="T62" fmla="*/ 23 w 200"/>
                  <a:gd name="T63" fmla="*/ 7 h 183"/>
                  <a:gd name="T64" fmla="*/ 25 w 200"/>
                  <a:gd name="T65" fmla="*/ 1 h 183"/>
                  <a:gd name="T66" fmla="*/ 20 w 200"/>
                  <a:gd name="T67" fmla="*/ 5 h 183"/>
                  <a:gd name="T68" fmla="*/ 16 w 200"/>
                  <a:gd name="T69" fmla="*/ 8 h 183"/>
                  <a:gd name="T70" fmla="*/ 11 w 200"/>
                  <a:gd name="T71" fmla="*/ 13 h 183"/>
                  <a:gd name="T72" fmla="*/ 7 w 200"/>
                  <a:gd name="T73" fmla="*/ 20 h 183"/>
                  <a:gd name="T74" fmla="*/ 4 w 200"/>
                  <a:gd name="T75" fmla="*/ 32 h 183"/>
                  <a:gd name="T76" fmla="*/ 2 w 200"/>
                  <a:gd name="T77" fmla="*/ 46 h 183"/>
                  <a:gd name="T78" fmla="*/ 0 w 200"/>
                  <a:gd name="T79" fmla="*/ 58 h 183"/>
                  <a:gd name="T80" fmla="*/ 1 w 200"/>
                  <a:gd name="T81" fmla="*/ 77 h 183"/>
                  <a:gd name="T82" fmla="*/ 5 w 200"/>
                  <a:gd name="T83" fmla="*/ 100 h 183"/>
                  <a:gd name="T84" fmla="*/ 12 w 200"/>
                  <a:gd name="T85" fmla="*/ 121 h 183"/>
                  <a:gd name="T86" fmla="*/ 23 w 200"/>
                  <a:gd name="T87" fmla="*/ 140 h 183"/>
                  <a:gd name="T88" fmla="*/ 36 w 200"/>
                  <a:gd name="T89" fmla="*/ 156 h 183"/>
                  <a:gd name="T90" fmla="*/ 52 w 200"/>
                  <a:gd name="T91" fmla="*/ 169 h 183"/>
                  <a:gd name="T92" fmla="*/ 70 w 200"/>
                  <a:gd name="T93" fmla="*/ 179 h 183"/>
                  <a:gd name="T94" fmla="*/ 90 w 200"/>
                  <a:gd name="T95" fmla="*/ 182 h 183"/>
                  <a:gd name="T96" fmla="*/ 110 w 200"/>
                  <a:gd name="T97" fmla="*/ 182 h 183"/>
                  <a:gd name="T98" fmla="*/ 130 w 200"/>
                  <a:gd name="T99" fmla="*/ 179 h 183"/>
                  <a:gd name="T100" fmla="*/ 147 w 200"/>
                  <a:gd name="T101" fmla="*/ 169 h 183"/>
                  <a:gd name="T102" fmla="*/ 163 w 200"/>
                  <a:gd name="T103" fmla="*/ 156 h 183"/>
                  <a:gd name="T104" fmla="*/ 176 w 200"/>
                  <a:gd name="T105" fmla="*/ 140 h 183"/>
                  <a:gd name="T106" fmla="*/ 187 w 200"/>
                  <a:gd name="T107" fmla="*/ 121 h 183"/>
                  <a:gd name="T108" fmla="*/ 196 w 200"/>
                  <a:gd name="T109" fmla="*/ 100 h 183"/>
                  <a:gd name="T110" fmla="*/ 200 w 200"/>
                  <a:gd name="T111" fmla="*/ 7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27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191 w 191"/>
                  <a:gd name="T1" fmla="*/ 68 h 183"/>
                  <a:gd name="T2" fmla="*/ 189 w 191"/>
                  <a:gd name="T3" fmla="*/ 64 h 183"/>
                  <a:gd name="T4" fmla="*/ 189 w 191"/>
                  <a:gd name="T5" fmla="*/ 59 h 183"/>
                  <a:gd name="T6" fmla="*/ 188 w 191"/>
                  <a:gd name="T7" fmla="*/ 54 h 183"/>
                  <a:gd name="T8" fmla="*/ 187 w 191"/>
                  <a:gd name="T9" fmla="*/ 48 h 183"/>
                  <a:gd name="T10" fmla="*/ 183 w 191"/>
                  <a:gd name="T11" fmla="*/ 43 h 183"/>
                  <a:gd name="T12" fmla="*/ 179 w 191"/>
                  <a:gd name="T13" fmla="*/ 38 h 183"/>
                  <a:gd name="T14" fmla="*/ 176 w 191"/>
                  <a:gd name="T15" fmla="*/ 32 h 183"/>
                  <a:gd name="T16" fmla="*/ 175 w 191"/>
                  <a:gd name="T17" fmla="*/ 35 h 183"/>
                  <a:gd name="T18" fmla="*/ 178 w 191"/>
                  <a:gd name="T19" fmla="*/ 44 h 183"/>
                  <a:gd name="T20" fmla="*/ 180 w 191"/>
                  <a:gd name="T21" fmla="*/ 55 h 183"/>
                  <a:gd name="T22" fmla="*/ 180 w 191"/>
                  <a:gd name="T23" fmla="*/ 66 h 183"/>
                  <a:gd name="T24" fmla="*/ 180 w 191"/>
                  <a:gd name="T25" fmla="*/ 82 h 183"/>
                  <a:gd name="T26" fmla="*/ 177 w 191"/>
                  <a:gd name="T27" fmla="*/ 101 h 183"/>
                  <a:gd name="T28" fmla="*/ 170 w 191"/>
                  <a:gd name="T29" fmla="*/ 120 h 183"/>
                  <a:gd name="T30" fmla="*/ 161 w 191"/>
                  <a:gd name="T31" fmla="*/ 136 h 183"/>
                  <a:gd name="T32" fmla="*/ 149 w 191"/>
                  <a:gd name="T33" fmla="*/ 150 h 183"/>
                  <a:gd name="T34" fmla="*/ 136 w 191"/>
                  <a:gd name="T35" fmla="*/ 161 h 183"/>
                  <a:gd name="T36" fmla="*/ 121 w 191"/>
                  <a:gd name="T37" fmla="*/ 169 h 183"/>
                  <a:gd name="T38" fmla="*/ 104 w 191"/>
                  <a:gd name="T39" fmla="*/ 173 h 183"/>
                  <a:gd name="T40" fmla="*/ 86 w 191"/>
                  <a:gd name="T41" fmla="*/ 173 h 183"/>
                  <a:gd name="T42" fmla="*/ 70 w 191"/>
                  <a:gd name="T43" fmla="*/ 169 h 183"/>
                  <a:gd name="T44" fmla="*/ 53 w 191"/>
                  <a:gd name="T45" fmla="*/ 161 h 183"/>
                  <a:gd name="T46" fmla="*/ 40 w 191"/>
                  <a:gd name="T47" fmla="*/ 150 h 183"/>
                  <a:gd name="T48" fmla="*/ 28 w 191"/>
                  <a:gd name="T49" fmla="*/ 136 h 183"/>
                  <a:gd name="T50" fmla="*/ 19 w 191"/>
                  <a:gd name="T51" fmla="*/ 120 h 183"/>
                  <a:gd name="T52" fmla="*/ 12 w 191"/>
                  <a:gd name="T53" fmla="*/ 101 h 183"/>
                  <a:gd name="T54" fmla="*/ 9 w 191"/>
                  <a:gd name="T55" fmla="*/ 82 h 183"/>
                  <a:gd name="T56" fmla="*/ 9 w 191"/>
                  <a:gd name="T57" fmla="*/ 60 h 183"/>
                  <a:gd name="T58" fmla="*/ 12 w 191"/>
                  <a:gd name="T59" fmla="*/ 41 h 183"/>
                  <a:gd name="T60" fmla="*/ 18 w 191"/>
                  <a:gd name="T61" fmla="*/ 23 h 183"/>
                  <a:gd name="T62" fmla="*/ 27 w 191"/>
                  <a:gd name="T63" fmla="*/ 7 h 183"/>
                  <a:gd name="T64" fmla="*/ 30 w 191"/>
                  <a:gd name="T65" fmla="*/ 1 h 183"/>
                  <a:gd name="T66" fmla="*/ 25 w 191"/>
                  <a:gd name="T67" fmla="*/ 5 h 183"/>
                  <a:gd name="T68" fmla="*/ 20 w 191"/>
                  <a:gd name="T69" fmla="*/ 7 h 183"/>
                  <a:gd name="T70" fmla="*/ 15 w 191"/>
                  <a:gd name="T71" fmla="*/ 11 h 183"/>
                  <a:gd name="T72" fmla="*/ 10 w 191"/>
                  <a:gd name="T73" fmla="*/ 19 h 183"/>
                  <a:gd name="T74" fmla="*/ 5 w 191"/>
                  <a:gd name="T75" fmla="*/ 34 h 183"/>
                  <a:gd name="T76" fmla="*/ 2 w 191"/>
                  <a:gd name="T77" fmla="*/ 48 h 183"/>
                  <a:gd name="T78" fmla="*/ 0 w 191"/>
                  <a:gd name="T79" fmla="*/ 62 h 183"/>
                  <a:gd name="T80" fmla="*/ 0 w 191"/>
                  <a:gd name="T81" fmla="*/ 83 h 183"/>
                  <a:gd name="T82" fmla="*/ 4 w 191"/>
                  <a:gd name="T83" fmla="*/ 104 h 183"/>
                  <a:gd name="T84" fmla="*/ 11 w 191"/>
                  <a:gd name="T85" fmla="*/ 125 h 183"/>
                  <a:gd name="T86" fmla="*/ 21 w 191"/>
                  <a:gd name="T87" fmla="*/ 143 h 183"/>
                  <a:gd name="T88" fmla="*/ 34 w 191"/>
                  <a:gd name="T89" fmla="*/ 158 h 183"/>
                  <a:gd name="T90" fmla="*/ 49 w 191"/>
                  <a:gd name="T91" fmla="*/ 170 h 183"/>
                  <a:gd name="T92" fmla="*/ 67 w 191"/>
                  <a:gd name="T93" fmla="*/ 179 h 183"/>
                  <a:gd name="T94" fmla="*/ 85 w 191"/>
                  <a:gd name="T95" fmla="*/ 183 h 183"/>
                  <a:gd name="T96" fmla="*/ 105 w 191"/>
                  <a:gd name="T97" fmla="*/ 183 h 183"/>
                  <a:gd name="T98" fmla="*/ 123 w 191"/>
                  <a:gd name="T99" fmla="*/ 179 h 183"/>
                  <a:gd name="T100" fmla="*/ 140 w 191"/>
                  <a:gd name="T101" fmla="*/ 170 h 183"/>
                  <a:gd name="T102" fmla="*/ 155 w 191"/>
                  <a:gd name="T103" fmla="*/ 158 h 183"/>
                  <a:gd name="T104" fmla="*/ 168 w 191"/>
                  <a:gd name="T105" fmla="*/ 143 h 183"/>
                  <a:gd name="T106" fmla="*/ 178 w 191"/>
                  <a:gd name="T107" fmla="*/ 125 h 183"/>
                  <a:gd name="T108" fmla="*/ 185 w 191"/>
                  <a:gd name="T109" fmla="*/ 104 h 183"/>
                  <a:gd name="T110" fmla="*/ 189 w 191"/>
                  <a:gd name="T111" fmla="*/ 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28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181 w 181"/>
                  <a:gd name="T1" fmla="*/ 73 h 185"/>
                  <a:gd name="T2" fmla="*/ 181 w 181"/>
                  <a:gd name="T3" fmla="*/ 65 h 185"/>
                  <a:gd name="T4" fmla="*/ 180 w 181"/>
                  <a:gd name="T5" fmla="*/ 58 h 185"/>
                  <a:gd name="T6" fmla="*/ 178 w 181"/>
                  <a:gd name="T7" fmla="*/ 50 h 185"/>
                  <a:gd name="T8" fmla="*/ 176 w 181"/>
                  <a:gd name="T9" fmla="*/ 44 h 185"/>
                  <a:gd name="T10" fmla="*/ 171 w 181"/>
                  <a:gd name="T11" fmla="*/ 38 h 185"/>
                  <a:gd name="T12" fmla="*/ 167 w 181"/>
                  <a:gd name="T13" fmla="*/ 34 h 185"/>
                  <a:gd name="T14" fmla="*/ 163 w 181"/>
                  <a:gd name="T15" fmla="*/ 29 h 185"/>
                  <a:gd name="T16" fmla="*/ 163 w 181"/>
                  <a:gd name="T17" fmla="*/ 31 h 185"/>
                  <a:gd name="T18" fmla="*/ 167 w 181"/>
                  <a:gd name="T19" fmla="*/ 43 h 185"/>
                  <a:gd name="T20" fmla="*/ 170 w 181"/>
                  <a:gd name="T21" fmla="*/ 56 h 185"/>
                  <a:gd name="T22" fmla="*/ 172 w 181"/>
                  <a:gd name="T23" fmla="*/ 70 h 185"/>
                  <a:gd name="T24" fmla="*/ 172 w 181"/>
                  <a:gd name="T25" fmla="*/ 86 h 185"/>
                  <a:gd name="T26" fmla="*/ 168 w 181"/>
                  <a:gd name="T27" fmla="*/ 106 h 185"/>
                  <a:gd name="T28" fmla="*/ 162 w 181"/>
                  <a:gd name="T29" fmla="*/ 124 h 185"/>
                  <a:gd name="T30" fmla="*/ 154 w 181"/>
                  <a:gd name="T31" fmla="*/ 139 h 185"/>
                  <a:gd name="T32" fmla="*/ 143 w 181"/>
                  <a:gd name="T33" fmla="*/ 151 h 185"/>
                  <a:gd name="T34" fmla="*/ 130 w 181"/>
                  <a:gd name="T35" fmla="*/ 162 h 185"/>
                  <a:gd name="T36" fmla="*/ 115 w 181"/>
                  <a:gd name="T37" fmla="*/ 169 h 185"/>
                  <a:gd name="T38" fmla="*/ 99 w 181"/>
                  <a:gd name="T39" fmla="*/ 174 h 185"/>
                  <a:gd name="T40" fmla="*/ 83 w 181"/>
                  <a:gd name="T41" fmla="*/ 174 h 185"/>
                  <a:gd name="T42" fmla="*/ 67 w 181"/>
                  <a:gd name="T43" fmla="*/ 169 h 185"/>
                  <a:gd name="T44" fmla="*/ 52 w 181"/>
                  <a:gd name="T45" fmla="*/ 162 h 185"/>
                  <a:gd name="T46" fmla="*/ 39 w 181"/>
                  <a:gd name="T47" fmla="*/ 151 h 185"/>
                  <a:gd name="T48" fmla="*/ 28 w 181"/>
                  <a:gd name="T49" fmla="*/ 139 h 185"/>
                  <a:gd name="T50" fmla="*/ 19 w 181"/>
                  <a:gd name="T51" fmla="*/ 124 h 185"/>
                  <a:gd name="T52" fmla="*/ 13 w 181"/>
                  <a:gd name="T53" fmla="*/ 106 h 185"/>
                  <a:gd name="T54" fmla="*/ 10 w 181"/>
                  <a:gd name="T55" fmla="*/ 86 h 185"/>
                  <a:gd name="T56" fmla="*/ 10 w 181"/>
                  <a:gd name="T57" fmla="*/ 65 h 185"/>
                  <a:gd name="T58" fmla="*/ 14 w 181"/>
                  <a:gd name="T59" fmla="*/ 43 h 185"/>
                  <a:gd name="T60" fmla="*/ 22 w 181"/>
                  <a:gd name="T61" fmla="*/ 24 h 185"/>
                  <a:gd name="T62" fmla="*/ 33 w 181"/>
                  <a:gd name="T63" fmla="*/ 7 h 185"/>
                  <a:gd name="T64" fmla="*/ 37 w 181"/>
                  <a:gd name="T65" fmla="*/ 1 h 185"/>
                  <a:gd name="T66" fmla="*/ 32 w 181"/>
                  <a:gd name="T67" fmla="*/ 4 h 185"/>
                  <a:gd name="T68" fmla="*/ 26 w 181"/>
                  <a:gd name="T69" fmla="*/ 7 h 185"/>
                  <a:gd name="T70" fmla="*/ 21 w 181"/>
                  <a:gd name="T71" fmla="*/ 11 h 185"/>
                  <a:gd name="T72" fmla="*/ 14 w 181"/>
                  <a:gd name="T73" fmla="*/ 19 h 185"/>
                  <a:gd name="T74" fmla="*/ 7 w 181"/>
                  <a:gd name="T75" fmla="*/ 34 h 185"/>
                  <a:gd name="T76" fmla="*/ 3 w 181"/>
                  <a:gd name="T77" fmla="*/ 50 h 185"/>
                  <a:gd name="T78" fmla="*/ 0 w 181"/>
                  <a:gd name="T79" fmla="*/ 67 h 185"/>
                  <a:gd name="T80" fmla="*/ 1 w 181"/>
                  <a:gd name="T81" fmla="*/ 88 h 185"/>
                  <a:gd name="T82" fmla="*/ 4 w 181"/>
                  <a:gd name="T83" fmla="*/ 109 h 185"/>
                  <a:gd name="T84" fmla="*/ 11 w 181"/>
                  <a:gd name="T85" fmla="*/ 128 h 185"/>
                  <a:gd name="T86" fmla="*/ 21 w 181"/>
                  <a:gd name="T87" fmla="*/ 145 h 185"/>
                  <a:gd name="T88" fmla="*/ 33 w 181"/>
                  <a:gd name="T89" fmla="*/ 159 h 185"/>
                  <a:gd name="T90" fmla="*/ 47 w 181"/>
                  <a:gd name="T91" fmla="*/ 171 h 185"/>
                  <a:gd name="T92" fmla="*/ 64 w 181"/>
                  <a:gd name="T93" fmla="*/ 180 h 185"/>
                  <a:gd name="T94" fmla="*/ 82 w 181"/>
                  <a:gd name="T95" fmla="*/ 185 h 185"/>
                  <a:gd name="T96" fmla="*/ 100 w 181"/>
                  <a:gd name="T97" fmla="*/ 185 h 185"/>
                  <a:gd name="T98" fmla="*/ 118 w 181"/>
                  <a:gd name="T99" fmla="*/ 180 h 185"/>
                  <a:gd name="T100" fmla="*/ 134 w 181"/>
                  <a:gd name="T101" fmla="*/ 171 h 185"/>
                  <a:gd name="T102" fmla="*/ 148 w 181"/>
                  <a:gd name="T103" fmla="*/ 159 h 185"/>
                  <a:gd name="T104" fmla="*/ 160 w 181"/>
                  <a:gd name="T105" fmla="*/ 145 h 185"/>
                  <a:gd name="T106" fmla="*/ 170 w 181"/>
                  <a:gd name="T107" fmla="*/ 128 h 185"/>
                  <a:gd name="T108" fmla="*/ 177 w 181"/>
                  <a:gd name="T109" fmla="*/ 109 h 185"/>
                  <a:gd name="T110" fmla="*/ 181 w 181"/>
                  <a:gd name="T111" fmla="*/ 8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29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171 w 172"/>
                  <a:gd name="T1" fmla="*/ 77 h 184"/>
                  <a:gd name="T2" fmla="*/ 171 w 172"/>
                  <a:gd name="T3" fmla="*/ 66 h 184"/>
                  <a:gd name="T4" fmla="*/ 169 w 172"/>
                  <a:gd name="T5" fmla="*/ 55 h 184"/>
                  <a:gd name="T6" fmla="*/ 166 w 172"/>
                  <a:gd name="T7" fmla="*/ 46 h 184"/>
                  <a:gd name="T8" fmla="*/ 162 w 172"/>
                  <a:gd name="T9" fmla="*/ 39 h 184"/>
                  <a:gd name="T10" fmla="*/ 157 w 172"/>
                  <a:gd name="T11" fmla="*/ 33 h 184"/>
                  <a:gd name="T12" fmla="*/ 152 w 172"/>
                  <a:gd name="T13" fmla="*/ 28 h 184"/>
                  <a:gd name="T14" fmla="*/ 146 w 172"/>
                  <a:gd name="T15" fmla="*/ 23 h 184"/>
                  <a:gd name="T16" fmla="*/ 147 w 172"/>
                  <a:gd name="T17" fmla="*/ 27 h 184"/>
                  <a:gd name="T18" fmla="*/ 155 w 172"/>
                  <a:gd name="T19" fmla="*/ 41 h 184"/>
                  <a:gd name="T20" fmla="*/ 160 w 172"/>
                  <a:gd name="T21" fmla="*/ 57 h 184"/>
                  <a:gd name="T22" fmla="*/ 162 w 172"/>
                  <a:gd name="T23" fmla="*/ 73 h 184"/>
                  <a:gd name="T24" fmla="*/ 162 w 172"/>
                  <a:gd name="T25" fmla="*/ 91 h 184"/>
                  <a:gd name="T26" fmla="*/ 159 w 172"/>
                  <a:gd name="T27" fmla="*/ 109 h 184"/>
                  <a:gd name="T28" fmla="*/ 153 w 172"/>
                  <a:gd name="T29" fmla="*/ 125 h 184"/>
                  <a:gd name="T30" fmla="*/ 145 w 172"/>
                  <a:gd name="T31" fmla="*/ 141 h 184"/>
                  <a:gd name="T32" fmla="*/ 135 w 172"/>
                  <a:gd name="T33" fmla="*/ 153 h 184"/>
                  <a:gd name="T34" fmla="*/ 123 w 172"/>
                  <a:gd name="T35" fmla="*/ 162 h 184"/>
                  <a:gd name="T36" fmla="*/ 109 w 172"/>
                  <a:gd name="T37" fmla="*/ 169 h 184"/>
                  <a:gd name="T38" fmla="*/ 94 w 172"/>
                  <a:gd name="T39" fmla="*/ 173 h 184"/>
                  <a:gd name="T40" fmla="*/ 78 w 172"/>
                  <a:gd name="T41" fmla="*/ 173 h 184"/>
                  <a:gd name="T42" fmla="*/ 63 w 172"/>
                  <a:gd name="T43" fmla="*/ 169 h 184"/>
                  <a:gd name="T44" fmla="*/ 49 w 172"/>
                  <a:gd name="T45" fmla="*/ 162 h 184"/>
                  <a:gd name="T46" fmla="*/ 36 w 172"/>
                  <a:gd name="T47" fmla="*/ 153 h 184"/>
                  <a:gd name="T48" fmla="*/ 26 w 172"/>
                  <a:gd name="T49" fmla="*/ 141 h 184"/>
                  <a:gd name="T50" fmla="*/ 18 w 172"/>
                  <a:gd name="T51" fmla="*/ 125 h 184"/>
                  <a:gd name="T52" fmla="*/ 12 w 172"/>
                  <a:gd name="T53" fmla="*/ 109 h 184"/>
                  <a:gd name="T54" fmla="*/ 9 w 172"/>
                  <a:gd name="T55" fmla="*/ 91 h 184"/>
                  <a:gd name="T56" fmla="*/ 9 w 172"/>
                  <a:gd name="T57" fmla="*/ 69 h 184"/>
                  <a:gd name="T58" fmla="*/ 15 w 172"/>
                  <a:gd name="T59" fmla="*/ 45 h 184"/>
                  <a:gd name="T60" fmla="*/ 26 w 172"/>
                  <a:gd name="T61" fmla="*/ 24 h 184"/>
                  <a:gd name="T62" fmla="*/ 41 w 172"/>
                  <a:gd name="T63" fmla="*/ 7 h 184"/>
                  <a:gd name="T64" fmla="*/ 46 w 172"/>
                  <a:gd name="T65" fmla="*/ 2 h 184"/>
                  <a:gd name="T66" fmla="*/ 39 w 172"/>
                  <a:gd name="T67" fmla="*/ 4 h 184"/>
                  <a:gd name="T68" fmla="*/ 33 w 172"/>
                  <a:gd name="T69" fmla="*/ 6 h 184"/>
                  <a:gd name="T70" fmla="*/ 27 w 172"/>
                  <a:gd name="T71" fmla="*/ 10 h 184"/>
                  <a:gd name="T72" fmla="*/ 18 w 172"/>
                  <a:gd name="T73" fmla="*/ 18 h 184"/>
                  <a:gd name="T74" fmla="*/ 9 w 172"/>
                  <a:gd name="T75" fmla="*/ 34 h 184"/>
                  <a:gd name="T76" fmla="*/ 3 w 172"/>
                  <a:gd name="T77" fmla="*/ 52 h 184"/>
                  <a:gd name="T78" fmla="*/ 0 w 172"/>
                  <a:gd name="T79" fmla="*/ 71 h 184"/>
                  <a:gd name="T80" fmla="*/ 0 w 172"/>
                  <a:gd name="T81" fmla="*/ 93 h 184"/>
                  <a:gd name="T82" fmla="*/ 3 w 172"/>
                  <a:gd name="T83" fmla="*/ 112 h 184"/>
                  <a:gd name="T84" fmla="*/ 10 w 172"/>
                  <a:gd name="T85" fmla="*/ 131 h 184"/>
                  <a:gd name="T86" fmla="*/ 19 w 172"/>
                  <a:gd name="T87" fmla="*/ 147 h 184"/>
                  <a:gd name="T88" fmla="*/ 31 w 172"/>
                  <a:gd name="T89" fmla="*/ 161 h 184"/>
                  <a:gd name="T90" fmla="*/ 44 w 172"/>
                  <a:gd name="T91" fmla="*/ 172 h 184"/>
                  <a:gd name="T92" fmla="*/ 61 w 172"/>
                  <a:gd name="T93" fmla="*/ 180 h 184"/>
                  <a:gd name="T94" fmla="*/ 77 w 172"/>
                  <a:gd name="T95" fmla="*/ 184 h 184"/>
                  <a:gd name="T96" fmla="*/ 95 w 172"/>
                  <a:gd name="T97" fmla="*/ 184 h 184"/>
                  <a:gd name="T98" fmla="*/ 111 w 172"/>
                  <a:gd name="T99" fmla="*/ 180 h 184"/>
                  <a:gd name="T100" fmla="*/ 127 w 172"/>
                  <a:gd name="T101" fmla="*/ 172 h 184"/>
                  <a:gd name="T102" fmla="*/ 140 w 172"/>
                  <a:gd name="T103" fmla="*/ 161 h 184"/>
                  <a:gd name="T104" fmla="*/ 152 w 172"/>
                  <a:gd name="T105" fmla="*/ 147 h 184"/>
                  <a:gd name="T106" fmla="*/ 161 w 172"/>
                  <a:gd name="T107" fmla="*/ 131 h 184"/>
                  <a:gd name="T108" fmla="*/ 168 w 172"/>
                  <a:gd name="T109" fmla="*/ 112 h 184"/>
                  <a:gd name="T110" fmla="*/ 171 w 172"/>
                  <a:gd name="T111" fmla="*/ 9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30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163 w 163"/>
                  <a:gd name="T1" fmla="*/ 77 h 181"/>
                  <a:gd name="T2" fmla="*/ 161 w 163"/>
                  <a:gd name="T3" fmla="*/ 63 h 181"/>
                  <a:gd name="T4" fmla="*/ 158 w 163"/>
                  <a:gd name="T5" fmla="*/ 50 h 181"/>
                  <a:gd name="T6" fmla="*/ 154 w 163"/>
                  <a:gd name="T7" fmla="*/ 38 h 181"/>
                  <a:gd name="T8" fmla="*/ 149 w 163"/>
                  <a:gd name="T9" fmla="*/ 31 h 181"/>
                  <a:gd name="T10" fmla="*/ 145 w 163"/>
                  <a:gd name="T11" fmla="*/ 27 h 181"/>
                  <a:gd name="T12" fmla="*/ 141 w 163"/>
                  <a:gd name="T13" fmla="*/ 24 h 181"/>
                  <a:gd name="T14" fmla="*/ 137 w 163"/>
                  <a:gd name="T15" fmla="*/ 21 h 181"/>
                  <a:gd name="T16" fmla="*/ 133 w 163"/>
                  <a:gd name="T17" fmla="*/ 18 h 181"/>
                  <a:gd name="T18" fmla="*/ 130 w 163"/>
                  <a:gd name="T19" fmla="*/ 17 h 181"/>
                  <a:gd name="T20" fmla="*/ 127 w 163"/>
                  <a:gd name="T21" fmla="*/ 14 h 181"/>
                  <a:gd name="T22" fmla="*/ 123 w 163"/>
                  <a:gd name="T23" fmla="*/ 13 h 181"/>
                  <a:gd name="T24" fmla="*/ 129 w 163"/>
                  <a:gd name="T25" fmla="*/ 18 h 181"/>
                  <a:gd name="T26" fmla="*/ 140 w 163"/>
                  <a:gd name="T27" fmla="*/ 33 h 181"/>
                  <a:gd name="T28" fmla="*/ 149 w 163"/>
                  <a:gd name="T29" fmla="*/ 51 h 181"/>
                  <a:gd name="T30" fmla="*/ 153 w 163"/>
                  <a:gd name="T31" fmla="*/ 73 h 181"/>
                  <a:gd name="T32" fmla="*/ 154 w 163"/>
                  <a:gd name="T33" fmla="*/ 92 h 181"/>
                  <a:gd name="T34" fmla="*/ 151 w 163"/>
                  <a:gd name="T35" fmla="*/ 109 h 181"/>
                  <a:gd name="T36" fmla="*/ 145 w 163"/>
                  <a:gd name="T37" fmla="*/ 125 h 181"/>
                  <a:gd name="T38" fmla="*/ 138 w 163"/>
                  <a:gd name="T39" fmla="*/ 139 h 181"/>
                  <a:gd name="T40" fmla="*/ 128 w 163"/>
                  <a:gd name="T41" fmla="*/ 151 h 181"/>
                  <a:gd name="T42" fmla="*/ 116 w 163"/>
                  <a:gd name="T43" fmla="*/ 159 h 181"/>
                  <a:gd name="T44" fmla="*/ 103 w 163"/>
                  <a:gd name="T45" fmla="*/ 166 h 181"/>
                  <a:gd name="T46" fmla="*/ 89 w 163"/>
                  <a:gd name="T47" fmla="*/ 170 h 181"/>
                  <a:gd name="T48" fmla="*/ 75 w 163"/>
                  <a:gd name="T49" fmla="*/ 170 h 181"/>
                  <a:gd name="T50" fmla="*/ 61 w 163"/>
                  <a:gd name="T51" fmla="*/ 166 h 181"/>
                  <a:gd name="T52" fmla="*/ 47 w 163"/>
                  <a:gd name="T53" fmla="*/ 159 h 181"/>
                  <a:gd name="T54" fmla="*/ 35 w 163"/>
                  <a:gd name="T55" fmla="*/ 151 h 181"/>
                  <a:gd name="T56" fmla="*/ 26 w 163"/>
                  <a:gd name="T57" fmla="*/ 139 h 181"/>
                  <a:gd name="T58" fmla="*/ 18 w 163"/>
                  <a:gd name="T59" fmla="*/ 125 h 181"/>
                  <a:gd name="T60" fmla="*/ 12 w 163"/>
                  <a:gd name="T61" fmla="*/ 109 h 181"/>
                  <a:gd name="T62" fmla="*/ 10 w 163"/>
                  <a:gd name="T63" fmla="*/ 92 h 181"/>
                  <a:gd name="T64" fmla="*/ 9 w 163"/>
                  <a:gd name="T65" fmla="*/ 77 h 181"/>
                  <a:gd name="T66" fmla="*/ 12 w 163"/>
                  <a:gd name="T67" fmla="*/ 61 h 181"/>
                  <a:gd name="T68" fmla="*/ 18 w 163"/>
                  <a:gd name="T69" fmla="*/ 42 h 181"/>
                  <a:gd name="T70" fmla="*/ 33 w 163"/>
                  <a:gd name="T71" fmla="*/ 19 h 181"/>
                  <a:gd name="T72" fmla="*/ 48 w 163"/>
                  <a:gd name="T73" fmla="*/ 7 h 181"/>
                  <a:gd name="T74" fmla="*/ 60 w 163"/>
                  <a:gd name="T75" fmla="*/ 1 h 181"/>
                  <a:gd name="T76" fmla="*/ 62 w 163"/>
                  <a:gd name="T77" fmla="*/ 0 h 181"/>
                  <a:gd name="T78" fmla="*/ 52 w 163"/>
                  <a:gd name="T79" fmla="*/ 1 h 181"/>
                  <a:gd name="T80" fmla="*/ 44 w 163"/>
                  <a:gd name="T81" fmla="*/ 4 h 181"/>
                  <a:gd name="T82" fmla="*/ 35 w 163"/>
                  <a:gd name="T83" fmla="*/ 6 h 181"/>
                  <a:gd name="T84" fmla="*/ 24 w 163"/>
                  <a:gd name="T85" fmla="*/ 14 h 181"/>
                  <a:gd name="T86" fmla="*/ 13 w 163"/>
                  <a:gd name="T87" fmla="*/ 31 h 181"/>
                  <a:gd name="T88" fmla="*/ 5 w 163"/>
                  <a:gd name="T89" fmla="*/ 50 h 181"/>
                  <a:gd name="T90" fmla="*/ 1 w 163"/>
                  <a:gd name="T91" fmla="*/ 72 h 181"/>
                  <a:gd name="T92" fmla="*/ 1 w 163"/>
                  <a:gd name="T93" fmla="*/ 93 h 181"/>
                  <a:gd name="T94" fmla="*/ 4 w 163"/>
                  <a:gd name="T95" fmla="*/ 113 h 181"/>
                  <a:gd name="T96" fmla="*/ 10 w 163"/>
                  <a:gd name="T97" fmla="*/ 131 h 181"/>
                  <a:gd name="T98" fmla="*/ 19 w 163"/>
                  <a:gd name="T99" fmla="*/ 146 h 181"/>
                  <a:gd name="T100" fmla="*/ 30 w 163"/>
                  <a:gd name="T101" fmla="*/ 158 h 181"/>
                  <a:gd name="T102" fmla="*/ 43 w 163"/>
                  <a:gd name="T103" fmla="*/ 169 h 181"/>
                  <a:gd name="T104" fmla="*/ 58 w 163"/>
                  <a:gd name="T105" fmla="*/ 176 h 181"/>
                  <a:gd name="T106" fmla="*/ 74 w 163"/>
                  <a:gd name="T107" fmla="*/ 181 h 181"/>
                  <a:gd name="T108" fmla="*/ 90 w 163"/>
                  <a:gd name="T109" fmla="*/ 181 h 181"/>
                  <a:gd name="T110" fmla="*/ 106 w 163"/>
                  <a:gd name="T111" fmla="*/ 176 h 181"/>
                  <a:gd name="T112" fmla="*/ 121 w 163"/>
                  <a:gd name="T113" fmla="*/ 169 h 181"/>
                  <a:gd name="T114" fmla="*/ 134 w 163"/>
                  <a:gd name="T115" fmla="*/ 158 h 181"/>
                  <a:gd name="T116" fmla="*/ 145 w 163"/>
                  <a:gd name="T117" fmla="*/ 146 h 181"/>
                  <a:gd name="T118" fmla="*/ 153 w 163"/>
                  <a:gd name="T119" fmla="*/ 131 h 181"/>
                  <a:gd name="T120" fmla="*/ 159 w 163"/>
                  <a:gd name="T121" fmla="*/ 113 h 181"/>
                  <a:gd name="T122" fmla="*/ 163 w 163"/>
                  <a:gd name="T123" fmla="*/ 9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31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152 w 154"/>
                  <a:gd name="T1" fmla="*/ 67 h 175"/>
                  <a:gd name="T2" fmla="*/ 146 w 154"/>
                  <a:gd name="T3" fmla="*/ 43 h 175"/>
                  <a:gd name="T4" fmla="*/ 134 w 154"/>
                  <a:gd name="T5" fmla="*/ 23 h 175"/>
                  <a:gd name="T6" fmla="*/ 133 w 154"/>
                  <a:gd name="T7" fmla="*/ 21 h 175"/>
                  <a:gd name="T8" fmla="*/ 131 w 154"/>
                  <a:gd name="T9" fmla="*/ 20 h 175"/>
                  <a:gd name="T10" fmla="*/ 119 w 154"/>
                  <a:gd name="T11" fmla="*/ 13 h 175"/>
                  <a:gd name="T12" fmla="*/ 86 w 154"/>
                  <a:gd name="T13" fmla="*/ 1 h 175"/>
                  <a:gd name="T14" fmla="*/ 52 w 154"/>
                  <a:gd name="T15" fmla="*/ 1 h 175"/>
                  <a:gd name="T16" fmla="*/ 24 w 154"/>
                  <a:gd name="T17" fmla="*/ 17 h 175"/>
                  <a:gd name="T18" fmla="*/ 6 w 154"/>
                  <a:gd name="T19" fmla="*/ 47 h 175"/>
                  <a:gd name="T20" fmla="*/ 0 w 154"/>
                  <a:gd name="T21" fmla="*/ 84 h 175"/>
                  <a:gd name="T22" fmla="*/ 3 w 154"/>
                  <a:gd name="T23" fmla="*/ 111 h 175"/>
                  <a:gd name="T24" fmla="*/ 13 w 154"/>
                  <a:gd name="T25" fmla="*/ 135 h 175"/>
                  <a:gd name="T26" fmla="*/ 27 w 154"/>
                  <a:gd name="T27" fmla="*/ 155 h 175"/>
                  <a:gd name="T28" fmla="*/ 46 w 154"/>
                  <a:gd name="T29" fmla="*/ 168 h 175"/>
                  <a:gd name="T30" fmla="*/ 69 w 154"/>
                  <a:gd name="T31" fmla="*/ 175 h 175"/>
                  <a:gd name="T32" fmla="*/ 93 w 154"/>
                  <a:gd name="T33" fmla="*/ 174 h 175"/>
                  <a:gd name="T34" fmla="*/ 114 w 154"/>
                  <a:gd name="T35" fmla="*/ 164 h 175"/>
                  <a:gd name="T36" fmla="*/ 131 w 154"/>
                  <a:gd name="T37" fmla="*/ 149 h 175"/>
                  <a:gd name="T38" fmla="*/ 144 w 154"/>
                  <a:gd name="T39" fmla="*/ 127 h 175"/>
                  <a:gd name="T40" fmla="*/ 152 w 154"/>
                  <a:gd name="T41" fmla="*/ 102 h 175"/>
                  <a:gd name="T42" fmla="*/ 145 w 154"/>
                  <a:gd name="T43" fmla="*/ 84 h 175"/>
                  <a:gd name="T44" fmla="*/ 142 w 154"/>
                  <a:gd name="T45" fmla="*/ 108 h 175"/>
                  <a:gd name="T46" fmla="*/ 133 w 154"/>
                  <a:gd name="T47" fmla="*/ 129 h 175"/>
                  <a:gd name="T48" fmla="*/ 120 w 154"/>
                  <a:gd name="T49" fmla="*/ 146 h 175"/>
                  <a:gd name="T50" fmla="*/ 103 w 154"/>
                  <a:gd name="T51" fmla="*/ 158 h 175"/>
                  <a:gd name="T52" fmla="*/ 84 w 154"/>
                  <a:gd name="T53" fmla="*/ 164 h 175"/>
                  <a:gd name="T54" fmla="*/ 64 w 154"/>
                  <a:gd name="T55" fmla="*/ 163 h 175"/>
                  <a:gd name="T56" fmla="*/ 44 w 154"/>
                  <a:gd name="T57" fmla="*/ 155 h 175"/>
                  <a:gd name="T58" fmla="*/ 28 w 154"/>
                  <a:gd name="T59" fmla="*/ 141 h 175"/>
                  <a:gd name="T60" fmla="*/ 17 w 154"/>
                  <a:gd name="T61" fmla="*/ 122 h 175"/>
                  <a:gd name="T62" fmla="*/ 10 w 154"/>
                  <a:gd name="T63" fmla="*/ 101 h 175"/>
                  <a:gd name="T64" fmla="*/ 9 w 154"/>
                  <a:gd name="T65" fmla="*/ 75 h 175"/>
                  <a:gd name="T66" fmla="*/ 14 w 154"/>
                  <a:gd name="T67" fmla="*/ 53 h 175"/>
                  <a:gd name="T68" fmla="*/ 24 w 154"/>
                  <a:gd name="T69" fmla="*/ 32 h 175"/>
                  <a:gd name="T70" fmla="*/ 38 w 154"/>
                  <a:gd name="T71" fmla="*/ 17 h 175"/>
                  <a:gd name="T72" fmla="*/ 57 w 154"/>
                  <a:gd name="T73" fmla="*/ 7 h 175"/>
                  <a:gd name="T74" fmla="*/ 77 w 154"/>
                  <a:gd name="T75" fmla="*/ 2 h 175"/>
                  <a:gd name="T76" fmla="*/ 97 w 154"/>
                  <a:gd name="T77" fmla="*/ 7 h 175"/>
                  <a:gd name="T78" fmla="*/ 115 w 154"/>
                  <a:gd name="T79" fmla="*/ 17 h 175"/>
                  <a:gd name="T80" fmla="*/ 129 w 154"/>
                  <a:gd name="T81" fmla="*/ 32 h 175"/>
                  <a:gd name="T82" fmla="*/ 139 w 154"/>
                  <a:gd name="T83" fmla="*/ 53 h 175"/>
                  <a:gd name="T84" fmla="*/ 144 w 154"/>
                  <a:gd name="T85" fmla="*/ 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32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143 w 145"/>
                  <a:gd name="T1" fmla="*/ 62 h 170"/>
                  <a:gd name="T2" fmla="*/ 131 w 145"/>
                  <a:gd name="T3" fmla="*/ 33 h 170"/>
                  <a:gd name="T4" fmla="*/ 113 w 145"/>
                  <a:gd name="T5" fmla="*/ 12 h 170"/>
                  <a:gd name="T6" fmla="*/ 92 w 145"/>
                  <a:gd name="T7" fmla="*/ 4 h 170"/>
                  <a:gd name="T8" fmla="*/ 71 w 145"/>
                  <a:gd name="T9" fmla="*/ 0 h 170"/>
                  <a:gd name="T10" fmla="*/ 51 w 145"/>
                  <a:gd name="T11" fmla="*/ 1 h 170"/>
                  <a:gd name="T12" fmla="*/ 34 w 145"/>
                  <a:gd name="T13" fmla="*/ 11 h 170"/>
                  <a:gd name="T14" fmla="*/ 12 w 145"/>
                  <a:gd name="T15" fmla="*/ 36 h 170"/>
                  <a:gd name="T16" fmla="*/ 4 w 145"/>
                  <a:gd name="T17" fmla="*/ 55 h 170"/>
                  <a:gd name="T18" fmla="*/ 0 w 145"/>
                  <a:gd name="T19" fmla="*/ 77 h 170"/>
                  <a:gd name="T20" fmla="*/ 2 w 145"/>
                  <a:gd name="T21" fmla="*/ 101 h 170"/>
                  <a:gd name="T22" fmla="*/ 9 w 145"/>
                  <a:gd name="T23" fmla="*/ 125 h 170"/>
                  <a:gd name="T24" fmla="*/ 21 w 145"/>
                  <a:gd name="T25" fmla="*/ 145 h 170"/>
                  <a:gd name="T26" fmla="*/ 38 w 145"/>
                  <a:gd name="T27" fmla="*/ 159 h 170"/>
                  <a:gd name="T28" fmla="*/ 59 w 145"/>
                  <a:gd name="T29" fmla="*/ 169 h 170"/>
                  <a:gd name="T30" fmla="*/ 80 w 145"/>
                  <a:gd name="T31" fmla="*/ 170 h 170"/>
                  <a:gd name="T32" fmla="*/ 101 w 145"/>
                  <a:gd name="T33" fmla="*/ 163 h 170"/>
                  <a:gd name="T34" fmla="*/ 119 w 145"/>
                  <a:gd name="T35" fmla="*/ 151 h 170"/>
                  <a:gd name="T36" fmla="*/ 133 w 145"/>
                  <a:gd name="T37" fmla="*/ 132 h 170"/>
                  <a:gd name="T38" fmla="*/ 142 w 145"/>
                  <a:gd name="T39" fmla="*/ 109 h 170"/>
                  <a:gd name="T40" fmla="*/ 145 w 145"/>
                  <a:gd name="T41" fmla="*/ 84 h 170"/>
                  <a:gd name="T42" fmla="*/ 135 w 145"/>
                  <a:gd name="T43" fmla="*/ 99 h 170"/>
                  <a:gd name="T44" fmla="*/ 128 w 145"/>
                  <a:gd name="T45" fmla="*/ 120 h 170"/>
                  <a:gd name="T46" fmla="*/ 118 w 145"/>
                  <a:gd name="T47" fmla="*/ 138 h 170"/>
                  <a:gd name="T48" fmla="*/ 103 w 145"/>
                  <a:gd name="T49" fmla="*/ 150 h 170"/>
                  <a:gd name="T50" fmla="*/ 86 w 145"/>
                  <a:gd name="T51" fmla="*/ 158 h 170"/>
                  <a:gd name="T52" fmla="*/ 67 w 145"/>
                  <a:gd name="T53" fmla="*/ 159 h 170"/>
                  <a:gd name="T54" fmla="*/ 49 w 145"/>
                  <a:gd name="T55" fmla="*/ 153 h 170"/>
                  <a:gd name="T56" fmla="*/ 32 w 145"/>
                  <a:gd name="T57" fmla="*/ 143 h 170"/>
                  <a:gd name="T58" fmla="*/ 20 w 145"/>
                  <a:gd name="T59" fmla="*/ 126 h 170"/>
                  <a:gd name="T60" fmla="*/ 12 w 145"/>
                  <a:gd name="T61" fmla="*/ 107 h 170"/>
                  <a:gd name="T62" fmla="*/ 9 w 145"/>
                  <a:gd name="T63" fmla="*/ 84 h 170"/>
                  <a:gd name="T64" fmla="*/ 12 w 145"/>
                  <a:gd name="T65" fmla="*/ 61 h 170"/>
                  <a:gd name="T66" fmla="*/ 20 w 145"/>
                  <a:gd name="T67" fmla="*/ 42 h 170"/>
                  <a:gd name="T68" fmla="*/ 32 w 145"/>
                  <a:gd name="T69" fmla="*/ 25 h 170"/>
                  <a:gd name="T70" fmla="*/ 49 w 145"/>
                  <a:gd name="T71" fmla="*/ 14 h 170"/>
                  <a:gd name="T72" fmla="*/ 67 w 145"/>
                  <a:gd name="T73" fmla="*/ 8 h 170"/>
                  <a:gd name="T74" fmla="*/ 86 w 145"/>
                  <a:gd name="T75" fmla="*/ 9 h 170"/>
                  <a:gd name="T76" fmla="*/ 103 w 145"/>
                  <a:gd name="T77" fmla="*/ 18 h 170"/>
                  <a:gd name="T78" fmla="*/ 118 w 145"/>
                  <a:gd name="T79" fmla="*/ 30 h 170"/>
                  <a:gd name="T80" fmla="*/ 128 w 145"/>
                  <a:gd name="T81" fmla="*/ 48 h 170"/>
                  <a:gd name="T82" fmla="*/ 135 w 145"/>
                  <a:gd name="T83" fmla="*/ 6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33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134 w 136"/>
                  <a:gd name="T1" fmla="*/ 65 h 162"/>
                  <a:gd name="T2" fmla="*/ 127 w 136"/>
                  <a:gd name="T3" fmla="*/ 43 h 162"/>
                  <a:gd name="T4" fmla="*/ 116 w 136"/>
                  <a:gd name="T5" fmla="*/ 24 h 162"/>
                  <a:gd name="T6" fmla="*/ 100 w 136"/>
                  <a:gd name="T7" fmla="*/ 11 h 162"/>
                  <a:gd name="T8" fmla="*/ 82 w 136"/>
                  <a:gd name="T9" fmla="*/ 3 h 162"/>
                  <a:gd name="T10" fmla="*/ 61 w 136"/>
                  <a:gd name="T11" fmla="*/ 2 h 162"/>
                  <a:gd name="T12" fmla="*/ 42 w 136"/>
                  <a:gd name="T13" fmla="*/ 7 h 162"/>
                  <a:gd name="T14" fmla="*/ 24 w 136"/>
                  <a:gd name="T15" fmla="*/ 19 h 162"/>
                  <a:gd name="T16" fmla="*/ 11 w 136"/>
                  <a:gd name="T17" fmla="*/ 36 h 162"/>
                  <a:gd name="T18" fmla="*/ 3 w 136"/>
                  <a:gd name="T19" fmla="*/ 58 h 162"/>
                  <a:gd name="T20" fmla="*/ 0 w 136"/>
                  <a:gd name="T21" fmla="*/ 82 h 162"/>
                  <a:gd name="T22" fmla="*/ 3 w 136"/>
                  <a:gd name="T23" fmla="*/ 106 h 162"/>
                  <a:gd name="T24" fmla="*/ 11 w 136"/>
                  <a:gd name="T25" fmla="*/ 127 h 162"/>
                  <a:gd name="T26" fmla="*/ 24 w 136"/>
                  <a:gd name="T27" fmla="*/ 144 h 162"/>
                  <a:gd name="T28" fmla="*/ 42 w 136"/>
                  <a:gd name="T29" fmla="*/ 156 h 162"/>
                  <a:gd name="T30" fmla="*/ 61 w 136"/>
                  <a:gd name="T31" fmla="*/ 162 h 162"/>
                  <a:gd name="T32" fmla="*/ 82 w 136"/>
                  <a:gd name="T33" fmla="*/ 161 h 162"/>
                  <a:gd name="T34" fmla="*/ 100 w 136"/>
                  <a:gd name="T35" fmla="*/ 153 h 162"/>
                  <a:gd name="T36" fmla="*/ 116 w 136"/>
                  <a:gd name="T37" fmla="*/ 139 h 162"/>
                  <a:gd name="T38" fmla="*/ 127 w 136"/>
                  <a:gd name="T39" fmla="*/ 120 h 162"/>
                  <a:gd name="T40" fmla="*/ 134 w 136"/>
                  <a:gd name="T41" fmla="*/ 99 h 162"/>
                  <a:gd name="T42" fmla="*/ 127 w 136"/>
                  <a:gd name="T43" fmla="*/ 82 h 162"/>
                  <a:gd name="T44" fmla="*/ 124 w 136"/>
                  <a:gd name="T45" fmla="*/ 102 h 162"/>
                  <a:gd name="T46" fmla="*/ 117 w 136"/>
                  <a:gd name="T47" fmla="*/ 121 h 162"/>
                  <a:gd name="T48" fmla="*/ 105 w 136"/>
                  <a:gd name="T49" fmla="*/ 136 h 162"/>
                  <a:gd name="T50" fmla="*/ 91 w 136"/>
                  <a:gd name="T51" fmla="*/ 147 h 162"/>
                  <a:gd name="T52" fmla="*/ 74 w 136"/>
                  <a:gd name="T53" fmla="*/ 151 h 162"/>
                  <a:gd name="T54" fmla="*/ 56 w 136"/>
                  <a:gd name="T55" fmla="*/ 150 h 162"/>
                  <a:gd name="T56" fmla="*/ 40 w 136"/>
                  <a:gd name="T57" fmla="*/ 143 h 162"/>
                  <a:gd name="T58" fmla="*/ 26 w 136"/>
                  <a:gd name="T59" fmla="*/ 131 h 162"/>
                  <a:gd name="T60" fmla="*/ 16 w 136"/>
                  <a:gd name="T61" fmla="*/ 115 h 162"/>
                  <a:gd name="T62" fmla="*/ 10 w 136"/>
                  <a:gd name="T63" fmla="*/ 96 h 162"/>
                  <a:gd name="T64" fmla="*/ 9 w 136"/>
                  <a:gd name="T65" fmla="*/ 75 h 162"/>
                  <a:gd name="T66" fmla="*/ 13 w 136"/>
                  <a:gd name="T67" fmla="*/ 54 h 162"/>
                  <a:gd name="T68" fmla="*/ 22 w 136"/>
                  <a:gd name="T69" fmla="*/ 37 h 162"/>
                  <a:gd name="T70" fmla="*/ 34 w 136"/>
                  <a:gd name="T71" fmla="*/ 23 h 162"/>
                  <a:gd name="T72" fmla="*/ 51 w 136"/>
                  <a:gd name="T73" fmla="*/ 15 h 162"/>
                  <a:gd name="T74" fmla="*/ 68 w 136"/>
                  <a:gd name="T75" fmla="*/ 11 h 162"/>
                  <a:gd name="T76" fmla="*/ 85 w 136"/>
                  <a:gd name="T77" fmla="*/ 15 h 162"/>
                  <a:gd name="T78" fmla="*/ 101 w 136"/>
                  <a:gd name="T79" fmla="*/ 23 h 162"/>
                  <a:gd name="T80" fmla="*/ 113 w 136"/>
                  <a:gd name="T81" fmla="*/ 37 h 162"/>
                  <a:gd name="T82" fmla="*/ 122 w 136"/>
                  <a:gd name="T83" fmla="*/ 54 h 162"/>
                  <a:gd name="T84" fmla="*/ 126 w 136"/>
                  <a:gd name="T85" fmla="*/ 7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34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127 w 127"/>
                  <a:gd name="T1" fmla="*/ 69 h 151"/>
                  <a:gd name="T2" fmla="*/ 124 w 127"/>
                  <a:gd name="T3" fmla="*/ 53 h 151"/>
                  <a:gd name="T4" fmla="*/ 119 w 127"/>
                  <a:gd name="T5" fmla="*/ 40 h 151"/>
                  <a:gd name="T6" fmla="*/ 113 w 127"/>
                  <a:gd name="T7" fmla="*/ 28 h 151"/>
                  <a:gd name="T8" fmla="*/ 104 w 127"/>
                  <a:gd name="T9" fmla="*/ 17 h 151"/>
                  <a:gd name="T10" fmla="*/ 94 w 127"/>
                  <a:gd name="T11" fmla="*/ 10 h 151"/>
                  <a:gd name="T12" fmla="*/ 83 w 127"/>
                  <a:gd name="T13" fmla="*/ 4 h 151"/>
                  <a:gd name="T14" fmla="*/ 71 w 127"/>
                  <a:gd name="T15" fmla="*/ 0 h 151"/>
                  <a:gd name="T16" fmla="*/ 58 w 127"/>
                  <a:gd name="T17" fmla="*/ 0 h 151"/>
                  <a:gd name="T18" fmla="*/ 45 w 127"/>
                  <a:gd name="T19" fmla="*/ 4 h 151"/>
                  <a:gd name="T20" fmla="*/ 33 w 127"/>
                  <a:gd name="T21" fmla="*/ 10 h 151"/>
                  <a:gd name="T22" fmla="*/ 23 w 127"/>
                  <a:gd name="T23" fmla="*/ 17 h 151"/>
                  <a:gd name="T24" fmla="*/ 15 w 127"/>
                  <a:gd name="T25" fmla="*/ 28 h 151"/>
                  <a:gd name="T26" fmla="*/ 8 w 127"/>
                  <a:gd name="T27" fmla="*/ 40 h 151"/>
                  <a:gd name="T28" fmla="*/ 3 w 127"/>
                  <a:gd name="T29" fmla="*/ 53 h 151"/>
                  <a:gd name="T30" fmla="*/ 0 w 127"/>
                  <a:gd name="T31" fmla="*/ 69 h 151"/>
                  <a:gd name="T32" fmla="*/ 0 w 127"/>
                  <a:gd name="T33" fmla="*/ 83 h 151"/>
                  <a:gd name="T34" fmla="*/ 3 w 127"/>
                  <a:gd name="T35" fmla="*/ 99 h 151"/>
                  <a:gd name="T36" fmla="*/ 8 w 127"/>
                  <a:gd name="T37" fmla="*/ 112 h 151"/>
                  <a:gd name="T38" fmla="*/ 15 w 127"/>
                  <a:gd name="T39" fmla="*/ 124 h 151"/>
                  <a:gd name="T40" fmla="*/ 23 w 127"/>
                  <a:gd name="T41" fmla="*/ 135 h 151"/>
                  <a:gd name="T42" fmla="*/ 33 w 127"/>
                  <a:gd name="T43" fmla="*/ 142 h 151"/>
                  <a:gd name="T44" fmla="*/ 45 w 127"/>
                  <a:gd name="T45" fmla="*/ 148 h 151"/>
                  <a:gd name="T46" fmla="*/ 58 w 127"/>
                  <a:gd name="T47" fmla="*/ 151 h 151"/>
                  <a:gd name="T48" fmla="*/ 71 w 127"/>
                  <a:gd name="T49" fmla="*/ 151 h 151"/>
                  <a:gd name="T50" fmla="*/ 83 w 127"/>
                  <a:gd name="T51" fmla="*/ 148 h 151"/>
                  <a:gd name="T52" fmla="*/ 94 w 127"/>
                  <a:gd name="T53" fmla="*/ 142 h 151"/>
                  <a:gd name="T54" fmla="*/ 104 w 127"/>
                  <a:gd name="T55" fmla="*/ 135 h 151"/>
                  <a:gd name="T56" fmla="*/ 113 w 127"/>
                  <a:gd name="T57" fmla="*/ 124 h 151"/>
                  <a:gd name="T58" fmla="*/ 119 w 127"/>
                  <a:gd name="T59" fmla="*/ 112 h 151"/>
                  <a:gd name="T60" fmla="*/ 124 w 127"/>
                  <a:gd name="T61" fmla="*/ 99 h 151"/>
                  <a:gd name="T62" fmla="*/ 127 w 127"/>
                  <a:gd name="T63" fmla="*/ 83 h 151"/>
                  <a:gd name="T64" fmla="*/ 118 w 127"/>
                  <a:gd name="T65" fmla="*/ 76 h 151"/>
                  <a:gd name="T66" fmla="*/ 117 w 127"/>
                  <a:gd name="T67" fmla="*/ 89 h 151"/>
                  <a:gd name="T68" fmla="*/ 114 w 127"/>
                  <a:gd name="T69" fmla="*/ 101 h 151"/>
                  <a:gd name="T70" fmla="*/ 102 w 127"/>
                  <a:gd name="T71" fmla="*/ 121 h 151"/>
                  <a:gd name="T72" fmla="*/ 85 w 127"/>
                  <a:gd name="T73" fmla="*/ 136 h 151"/>
                  <a:gd name="T74" fmla="*/ 75 w 127"/>
                  <a:gd name="T75" fmla="*/ 139 h 151"/>
                  <a:gd name="T76" fmla="*/ 64 w 127"/>
                  <a:gd name="T77" fmla="*/ 141 h 151"/>
                  <a:gd name="T78" fmla="*/ 53 w 127"/>
                  <a:gd name="T79" fmla="*/ 139 h 151"/>
                  <a:gd name="T80" fmla="*/ 43 w 127"/>
                  <a:gd name="T81" fmla="*/ 136 h 151"/>
                  <a:gd name="T82" fmla="*/ 33 w 127"/>
                  <a:gd name="T83" fmla="*/ 130 h 151"/>
                  <a:gd name="T84" fmla="*/ 25 w 127"/>
                  <a:gd name="T85" fmla="*/ 121 h 151"/>
                  <a:gd name="T86" fmla="*/ 18 w 127"/>
                  <a:gd name="T87" fmla="*/ 112 h 151"/>
                  <a:gd name="T88" fmla="*/ 13 w 127"/>
                  <a:gd name="T89" fmla="*/ 101 h 151"/>
                  <a:gd name="T90" fmla="*/ 10 w 127"/>
                  <a:gd name="T91" fmla="*/ 89 h 151"/>
                  <a:gd name="T92" fmla="*/ 9 w 127"/>
                  <a:gd name="T93" fmla="*/ 76 h 151"/>
                  <a:gd name="T94" fmla="*/ 10 w 127"/>
                  <a:gd name="T95" fmla="*/ 63 h 151"/>
                  <a:gd name="T96" fmla="*/ 13 w 127"/>
                  <a:gd name="T97" fmla="*/ 51 h 151"/>
                  <a:gd name="T98" fmla="*/ 25 w 127"/>
                  <a:gd name="T99" fmla="*/ 30 h 151"/>
                  <a:gd name="T100" fmla="*/ 43 w 127"/>
                  <a:gd name="T101" fmla="*/ 16 h 151"/>
                  <a:gd name="T102" fmla="*/ 53 w 127"/>
                  <a:gd name="T103" fmla="*/ 12 h 151"/>
                  <a:gd name="T104" fmla="*/ 64 w 127"/>
                  <a:gd name="T105" fmla="*/ 11 h 151"/>
                  <a:gd name="T106" fmla="*/ 75 w 127"/>
                  <a:gd name="T107" fmla="*/ 12 h 151"/>
                  <a:gd name="T108" fmla="*/ 85 w 127"/>
                  <a:gd name="T109" fmla="*/ 16 h 151"/>
                  <a:gd name="T110" fmla="*/ 102 w 127"/>
                  <a:gd name="T111" fmla="*/ 30 h 151"/>
                  <a:gd name="T112" fmla="*/ 114 w 127"/>
                  <a:gd name="T113" fmla="*/ 51 h 151"/>
                  <a:gd name="T114" fmla="*/ 117 w 127"/>
                  <a:gd name="T115" fmla="*/ 63 h 151"/>
                  <a:gd name="T116" fmla="*/ 118 w 127"/>
                  <a:gd name="T117" fmla="*/ 7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35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117 w 118"/>
                  <a:gd name="T1" fmla="*/ 64 h 140"/>
                  <a:gd name="T2" fmla="*/ 115 w 118"/>
                  <a:gd name="T3" fmla="*/ 50 h 140"/>
                  <a:gd name="T4" fmla="*/ 110 w 118"/>
                  <a:gd name="T5" fmla="*/ 37 h 140"/>
                  <a:gd name="T6" fmla="*/ 104 w 118"/>
                  <a:gd name="T7" fmla="*/ 26 h 140"/>
                  <a:gd name="T8" fmla="*/ 96 w 118"/>
                  <a:gd name="T9" fmla="*/ 17 h 140"/>
                  <a:gd name="T10" fmla="*/ 87 w 118"/>
                  <a:gd name="T11" fmla="*/ 10 h 140"/>
                  <a:gd name="T12" fmla="*/ 76 w 118"/>
                  <a:gd name="T13" fmla="*/ 4 h 140"/>
                  <a:gd name="T14" fmla="*/ 65 w 118"/>
                  <a:gd name="T15" fmla="*/ 1 h 140"/>
                  <a:gd name="T16" fmla="*/ 53 w 118"/>
                  <a:gd name="T17" fmla="*/ 1 h 140"/>
                  <a:gd name="T18" fmla="*/ 42 w 118"/>
                  <a:gd name="T19" fmla="*/ 4 h 140"/>
                  <a:gd name="T20" fmla="*/ 31 w 118"/>
                  <a:gd name="T21" fmla="*/ 10 h 140"/>
                  <a:gd name="T22" fmla="*/ 21 w 118"/>
                  <a:gd name="T23" fmla="*/ 17 h 140"/>
                  <a:gd name="T24" fmla="*/ 13 w 118"/>
                  <a:gd name="T25" fmla="*/ 26 h 140"/>
                  <a:gd name="T26" fmla="*/ 7 w 118"/>
                  <a:gd name="T27" fmla="*/ 37 h 140"/>
                  <a:gd name="T28" fmla="*/ 2 w 118"/>
                  <a:gd name="T29" fmla="*/ 50 h 140"/>
                  <a:gd name="T30" fmla="*/ 0 w 118"/>
                  <a:gd name="T31" fmla="*/ 64 h 140"/>
                  <a:gd name="T32" fmla="*/ 0 w 118"/>
                  <a:gd name="T33" fmla="*/ 78 h 140"/>
                  <a:gd name="T34" fmla="*/ 2 w 118"/>
                  <a:gd name="T35" fmla="*/ 91 h 140"/>
                  <a:gd name="T36" fmla="*/ 7 w 118"/>
                  <a:gd name="T37" fmla="*/ 104 h 140"/>
                  <a:gd name="T38" fmla="*/ 13 w 118"/>
                  <a:gd name="T39" fmla="*/ 115 h 140"/>
                  <a:gd name="T40" fmla="*/ 21 w 118"/>
                  <a:gd name="T41" fmla="*/ 125 h 140"/>
                  <a:gd name="T42" fmla="*/ 31 w 118"/>
                  <a:gd name="T43" fmla="*/ 132 h 140"/>
                  <a:gd name="T44" fmla="*/ 42 w 118"/>
                  <a:gd name="T45" fmla="*/ 138 h 140"/>
                  <a:gd name="T46" fmla="*/ 53 w 118"/>
                  <a:gd name="T47" fmla="*/ 140 h 140"/>
                  <a:gd name="T48" fmla="*/ 65 w 118"/>
                  <a:gd name="T49" fmla="*/ 140 h 140"/>
                  <a:gd name="T50" fmla="*/ 76 w 118"/>
                  <a:gd name="T51" fmla="*/ 138 h 140"/>
                  <a:gd name="T52" fmla="*/ 87 w 118"/>
                  <a:gd name="T53" fmla="*/ 132 h 140"/>
                  <a:gd name="T54" fmla="*/ 96 w 118"/>
                  <a:gd name="T55" fmla="*/ 125 h 140"/>
                  <a:gd name="T56" fmla="*/ 104 w 118"/>
                  <a:gd name="T57" fmla="*/ 115 h 140"/>
                  <a:gd name="T58" fmla="*/ 110 w 118"/>
                  <a:gd name="T59" fmla="*/ 104 h 140"/>
                  <a:gd name="T60" fmla="*/ 115 w 118"/>
                  <a:gd name="T61" fmla="*/ 91 h 140"/>
                  <a:gd name="T62" fmla="*/ 117 w 118"/>
                  <a:gd name="T63" fmla="*/ 78 h 140"/>
                  <a:gd name="T64" fmla="*/ 109 w 118"/>
                  <a:gd name="T65" fmla="*/ 71 h 140"/>
                  <a:gd name="T66" fmla="*/ 105 w 118"/>
                  <a:gd name="T67" fmla="*/ 94 h 140"/>
                  <a:gd name="T68" fmla="*/ 94 w 118"/>
                  <a:gd name="T69" fmla="*/ 113 h 140"/>
                  <a:gd name="T70" fmla="*/ 78 w 118"/>
                  <a:gd name="T71" fmla="*/ 126 h 140"/>
                  <a:gd name="T72" fmla="*/ 59 w 118"/>
                  <a:gd name="T73" fmla="*/ 130 h 140"/>
                  <a:gd name="T74" fmla="*/ 40 w 118"/>
                  <a:gd name="T75" fmla="*/ 126 h 140"/>
                  <a:gd name="T76" fmla="*/ 23 w 118"/>
                  <a:gd name="T77" fmla="*/ 113 h 140"/>
                  <a:gd name="T78" fmla="*/ 13 w 118"/>
                  <a:gd name="T79" fmla="*/ 94 h 140"/>
                  <a:gd name="T80" fmla="*/ 9 w 118"/>
                  <a:gd name="T81" fmla="*/ 71 h 140"/>
                  <a:gd name="T82" fmla="*/ 13 w 118"/>
                  <a:gd name="T83" fmla="*/ 48 h 140"/>
                  <a:gd name="T84" fmla="*/ 23 w 118"/>
                  <a:gd name="T85" fmla="*/ 29 h 140"/>
                  <a:gd name="T86" fmla="*/ 40 w 118"/>
                  <a:gd name="T87" fmla="*/ 16 h 140"/>
                  <a:gd name="T88" fmla="*/ 59 w 118"/>
                  <a:gd name="T89" fmla="*/ 11 h 140"/>
                  <a:gd name="T90" fmla="*/ 78 w 118"/>
                  <a:gd name="T91" fmla="*/ 16 h 140"/>
                  <a:gd name="T92" fmla="*/ 94 w 118"/>
                  <a:gd name="T93" fmla="*/ 29 h 140"/>
                  <a:gd name="T94" fmla="*/ 105 w 118"/>
                  <a:gd name="T95" fmla="*/ 48 h 140"/>
                  <a:gd name="T96" fmla="*/ 109 w 118"/>
                  <a:gd name="T97" fmla="*/ 7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36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109 w 109"/>
                  <a:gd name="T1" fmla="*/ 58 h 130"/>
                  <a:gd name="T2" fmla="*/ 107 w 109"/>
                  <a:gd name="T3" fmla="*/ 46 h 130"/>
                  <a:gd name="T4" fmla="*/ 100 w 109"/>
                  <a:gd name="T5" fmla="*/ 29 h 130"/>
                  <a:gd name="T6" fmla="*/ 85 w 109"/>
                  <a:gd name="T7" fmla="*/ 11 h 130"/>
                  <a:gd name="T8" fmla="*/ 71 w 109"/>
                  <a:gd name="T9" fmla="*/ 2 h 130"/>
                  <a:gd name="T10" fmla="*/ 61 w 109"/>
                  <a:gd name="T11" fmla="*/ 0 h 130"/>
                  <a:gd name="T12" fmla="*/ 50 w 109"/>
                  <a:gd name="T13" fmla="*/ 0 h 130"/>
                  <a:gd name="T14" fmla="*/ 39 w 109"/>
                  <a:gd name="T15" fmla="*/ 2 h 130"/>
                  <a:gd name="T16" fmla="*/ 24 w 109"/>
                  <a:gd name="T17" fmla="*/ 11 h 130"/>
                  <a:gd name="T18" fmla="*/ 9 w 109"/>
                  <a:gd name="T19" fmla="*/ 29 h 130"/>
                  <a:gd name="T20" fmla="*/ 3 w 109"/>
                  <a:gd name="T21" fmla="*/ 46 h 130"/>
                  <a:gd name="T22" fmla="*/ 0 w 109"/>
                  <a:gd name="T23" fmla="*/ 58 h 130"/>
                  <a:gd name="T24" fmla="*/ 0 w 109"/>
                  <a:gd name="T25" fmla="*/ 71 h 130"/>
                  <a:gd name="T26" fmla="*/ 3 w 109"/>
                  <a:gd name="T27" fmla="*/ 84 h 130"/>
                  <a:gd name="T28" fmla="*/ 7 w 109"/>
                  <a:gd name="T29" fmla="*/ 96 h 130"/>
                  <a:gd name="T30" fmla="*/ 12 w 109"/>
                  <a:gd name="T31" fmla="*/ 106 h 130"/>
                  <a:gd name="T32" fmla="*/ 20 w 109"/>
                  <a:gd name="T33" fmla="*/ 115 h 130"/>
                  <a:gd name="T34" fmla="*/ 29 w 109"/>
                  <a:gd name="T35" fmla="*/ 121 h 130"/>
                  <a:gd name="T36" fmla="*/ 39 w 109"/>
                  <a:gd name="T37" fmla="*/ 127 h 130"/>
                  <a:gd name="T38" fmla="*/ 50 w 109"/>
                  <a:gd name="T39" fmla="*/ 130 h 130"/>
                  <a:gd name="T40" fmla="*/ 61 w 109"/>
                  <a:gd name="T41" fmla="*/ 130 h 130"/>
                  <a:gd name="T42" fmla="*/ 71 w 109"/>
                  <a:gd name="T43" fmla="*/ 127 h 130"/>
                  <a:gd name="T44" fmla="*/ 85 w 109"/>
                  <a:gd name="T45" fmla="*/ 119 h 130"/>
                  <a:gd name="T46" fmla="*/ 100 w 109"/>
                  <a:gd name="T47" fmla="*/ 101 h 130"/>
                  <a:gd name="T48" fmla="*/ 107 w 109"/>
                  <a:gd name="T49" fmla="*/ 84 h 130"/>
                  <a:gd name="T50" fmla="*/ 109 w 109"/>
                  <a:gd name="T51" fmla="*/ 71 h 130"/>
                  <a:gd name="T52" fmla="*/ 100 w 109"/>
                  <a:gd name="T53" fmla="*/ 65 h 130"/>
                  <a:gd name="T54" fmla="*/ 97 w 109"/>
                  <a:gd name="T55" fmla="*/ 85 h 130"/>
                  <a:gd name="T56" fmla="*/ 87 w 109"/>
                  <a:gd name="T57" fmla="*/ 103 h 130"/>
                  <a:gd name="T58" fmla="*/ 73 w 109"/>
                  <a:gd name="T59" fmla="*/ 114 h 130"/>
                  <a:gd name="T60" fmla="*/ 55 w 109"/>
                  <a:gd name="T61" fmla="*/ 119 h 130"/>
                  <a:gd name="T62" fmla="*/ 38 w 109"/>
                  <a:gd name="T63" fmla="*/ 114 h 130"/>
                  <a:gd name="T64" fmla="*/ 22 w 109"/>
                  <a:gd name="T65" fmla="*/ 103 h 130"/>
                  <a:gd name="T66" fmla="*/ 13 w 109"/>
                  <a:gd name="T67" fmla="*/ 85 h 130"/>
                  <a:gd name="T68" fmla="*/ 9 w 109"/>
                  <a:gd name="T69" fmla="*/ 65 h 130"/>
                  <a:gd name="T70" fmla="*/ 13 w 109"/>
                  <a:gd name="T71" fmla="*/ 43 h 130"/>
                  <a:gd name="T72" fmla="*/ 22 w 109"/>
                  <a:gd name="T73" fmla="*/ 26 h 130"/>
                  <a:gd name="T74" fmla="*/ 38 w 109"/>
                  <a:gd name="T75" fmla="*/ 16 h 130"/>
                  <a:gd name="T76" fmla="*/ 55 w 109"/>
                  <a:gd name="T77" fmla="*/ 11 h 130"/>
                  <a:gd name="T78" fmla="*/ 73 w 109"/>
                  <a:gd name="T79" fmla="*/ 16 h 130"/>
                  <a:gd name="T80" fmla="*/ 87 w 109"/>
                  <a:gd name="T81" fmla="*/ 26 h 130"/>
                  <a:gd name="T82" fmla="*/ 97 w 109"/>
                  <a:gd name="T83" fmla="*/ 43 h 130"/>
                  <a:gd name="T84" fmla="*/ 100 w 109"/>
                  <a:gd name="T85" fmla="*/ 6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37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99 w 100"/>
                  <a:gd name="T1" fmla="*/ 48 h 119"/>
                  <a:gd name="T2" fmla="*/ 91 w 100"/>
                  <a:gd name="T3" fmla="*/ 26 h 119"/>
                  <a:gd name="T4" fmla="*/ 78 w 100"/>
                  <a:gd name="T5" fmla="*/ 11 h 119"/>
                  <a:gd name="T6" fmla="*/ 60 w 100"/>
                  <a:gd name="T7" fmla="*/ 1 h 119"/>
                  <a:gd name="T8" fmla="*/ 40 w 100"/>
                  <a:gd name="T9" fmla="*/ 1 h 119"/>
                  <a:gd name="T10" fmla="*/ 22 w 100"/>
                  <a:gd name="T11" fmla="*/ 11 h 119"/>
                  <a:gd name="T12" fmla="*/ 8 w 100"/>
                  <a:gd name="T13" fmla="*/ 26 h 119"/>
                  <a:gd name="T14" fmla="*/ 1 w 100"/>
                  <a:gd name="T15" fmla="*/ 48 h 119"/>
                  <a:gd name="T16" fmla="*/ 1 w 100"/>
                  <a:gd name="T17" fmla="*/ 72 h 119"/>
                  <a:gd name="T18" fmla="*/ 8 w 100"/>
                  <a:gd name="T19" fmla="*/ 93 h 119"/>
                  <a:gd name="T20" fmla="*/ 22 w 100"/>
                  <a:gd name="T21" fmla="*/ 109 h 119"/>
                  <a:gd name="T22" fmla="*/ 40 w 100"/>
                  <a:gd name="T23" fmla="*/ 117 h 119"/>
                  <a:gd name="T24" fmla="*/ 60 w 100"/>
                  <a:gd name="T25" fmla="*/ 117 h 119"/>
                  <a:gd name="T26" fmla="*/ 78 w 100"/>
                  <a:gd name="T27" fmla="*/ 109 h 119"/>
                  <a:gd name="T28" fmla="*/ 91 w 100"/>
                  <a:gd name="T29" fmla="*/ 93 h 119"/>
                  <a:gd name="T30" fmla="*/ 99 w 100"/>
                  <a:gd name="T31" fmla="*/ 72 h 119"/>
                  <a:gd name="T32" fmla="*/ 91 w 100"/>
                  <a:gd name="T33" fmla="*/ 60 h 119"/>
                  <a:gd name="T34" fmla="*/ 87 w 100"/>
                  <a:gd name="T35" fmla="*/ 79 h 119"/>
                  <a:gd name="T36" fmla="*/ 79 w 100"/>
                  <a:gd name="T37" fmla="*/ 95 h 119"/>
                  <a:gd name="T38" fmla="*/ 66 w 100"/>
                  <a:gd name="T39" fmla="*/ 104 h 119"/>
                  <a:gd name="T40" fmla="*/ 50 w 100"/>
                  <a:gd name="T41" fmla="*/ 108 h 119"/>
                  <a:gd name="T42" fmla="*/ 34 w 100"/>
                  <a:gd name="T43" fmla="*/ 104 h 119"/>
                  <a:gd name="T44" fmla="*/ 20 w 100"/>
                  <a:gd name="T45" fmla="*/ 95 h 119"/>
                  <a:gd name="T46" fmla="*/ 12 w 100"/>
                  <a:gd name="T47" fmla="*/ 79 h 119"/>
                  <a:gd name="T48" fmla="*/ 9 w 100"/>
                  <a:gd name="T49" fmla="*/ 60 h 119"/>
                  <a:gd name="T50" fmla="*/ 12 w 100"/>
                  <a:gd name="T51" fmla="*/ 41 h 119"/>
                  <a:gd name="T52" fmla="*/ 20 w 100"/>
                  <a:gd name="T53" fmla="*/ 25 h 119"/>
                  <a:gd name="T54" fmla="*/ 34 w 100"/>
                  <a:gd name="T55" fmla="*/ 15 h 119"/>
                  <a:gd name="T56" fmla="*/ 50 w 100"/>
                  <a:gd name="T57" fmla="*/ 11 h 119"/>
                  <a:gd name="T58" fmla="*/ 66 w 100"/>
                  <a:gd name="T59" fmla="*/ 15 h 119"/>
                  <a:gd name="T60" fmla="*/ 79 w 100"/>
                  <a:gd name="T61" fmla="*/ 25 h 119"/>
                  <a:gd name="T62" fmla="*/ 87 w 100"/>
                  <a:gd name="T63" fmla="*/ 41 h 119"/>
                  <a:gd name="T64" fmla="*/ 91 w 100"/>
                  <a:gd name="T65" fmla="*/ 6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38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90 w 91"/>
                  <a:gd name="T1" fmla="*/ 43 h 108"/>
                  <a:gd name="T2" fmla="*/ 83 w 91"/>
                  <a:gd name="T3" fmla="*/ 24 h 108"/>
                  <a:gd name="T4" fmla="*/ 71 w 91"/>
                  <a:gd name="T5" fmla="*/ 9 h 108"/>
                  <a:gd name="T6" fmla="*/ 55 w 91"/>
                  <a:gd name="T7" fmla="*/ 1 h 108"/>
                  <a:gd name="T8" fmla="*/ 37 w 91"/>
                  <a:gd name="T9" fmla="*/ 1 h 108"/>
                  <a:gd name="T10" fmla="*/ 21 w 91"/>
                  <a:gd name="T11" fmla="*/ 9 h 108"/>
                  <a:gd name="T12" fmla="*/ 8 w 91"/>
                  <a:gd name="T13" fmla="*/ 24 h 108"/>
                  <a:gd name="T14" fmla="*/ 1 w 91"/>
                  <a:gd name="T15" fmla="*/ 43 h 108"/>
                  <a:gd name="T16" fmla="*/ 1 w 91"/>
                  <a:gd name="T17" fmla="*/ 65 h 108"/>
                  <a:gd name="T18" fmla="*/ 8 w 91"/>
                  <a:gd name="T19" fmla="*/ 84 h 108"/>
                  <a:gd name="T20" fmla="*/ 21 w 91"/>
                  <a:gd name="T21" fmla="*/ 98 h 108"/>
                  <a:gd name="T22" fmla="*/ 37 w 91"/>
                  <a:gd name="T23" fmla="*/ 107 h 108"/>
                  <a:gd name="T24" fmla="*/ 55 w 91"/>
                  <a:gd name="T25" fmla="*/ 107 h 108"/>
                  <a:gd name="T26" fmla="*/ 71 w 91"/>
                  <a:gd name="T27" fmla="*/ 98 h 108"/>
                  <a:gd name="T28" fmla="*/ 83 w 91"/>
                  <a:gd name="T29" fmla="*/ 84 h 108"/>
                  <a:gd name="T30" fmla="*/ 90 w 91"/>
                  <a:gd name="T31" fmla="*/ 65 h 108"/>
                  <a:gd name="T32" fmla="*/ 82 w 91"/>
                  <a:gd name="T33" fmla="*/ 54 h 108"/>
                  <a:gd name="T34" fmla="*/ 79 w 91"/>
                  <a:gd name="T35" fmla="*/ 71 h 108"/>
                  <a:gd name="T36" fmla="*/ 72 w 91"/>
                  <a:gd name="T37" fmla="*/ 84 h 108"/>
                  <a:gd name="T38" fmla="*/ 60 w 91"/>
                  <a:gd name="T39" fmla="*/ 93 h 108"/>
                  <a:gd name="T40" fmla="*/ 46 w 91"/>
                  <a:gd name="T41" fmla="*/ 97 h 108"/>
                  <a:gd name="T42" fmla="*/ 32 w 91"/>
                  <a:gd name="T43" fmla="*/ 93 h 108"/>
                  <a:gd name="T44" fmla="*/ 21 w 91"/>
                  <a:gd name="T45" fmla="*/ 84 h 108"/>
                  <a:gd name="T46" fmla="*/ 12 w 91"/>
                  <a:gd name="T47" fmla="*/ 71 h 108"/>
                  <a:gd name="T48" fmla="*/ 9 w 91"/>
                  <a:gd name="T49" fmla="*/ 54 h 108"/>
                  <a:gd name="T50" fmla="*/ 12 w 91"/>
                  <a:gd name="T51" fmla="*/ 37 h 108"/>
                  <a:gd name="T52" fmla="*/ 21 w 91"/>
                  <a:gd name="T53" fmla="*/ 24 h 108"/>
                  <a:gd name="T54" fmla="*/ 32 w 91"/>
                  <a:gd name="T55" fmla="*/ 14 h 108"/>
                  <a:gd name="T56" fmla="*/ 46 w 91"/>
                  <a:gd name="T57" fmla="*/ 11 h 108"/>
                  <a:gd name="T58" fmla="*/ 60 w 91"/>
                  <a:gd name="T59" fmla="*/ 14 h 108"/>
                  <a:gd name="T60" fmla="*/ 72 w 91"/>
                  <a:gd name="T61" fmla="*/ 24 h 108"/>
                  <a:gd name="T62" fmla="*/ 79 w 91"/>
                  <a:gd name="T63" fmla="*/ 37 h 108"/>
                  <a:gd name="T64" fmla="*/ 82 w 91"/>
                  <a:gd name="T65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39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81 w 82"/>
                  <a:gd name="T1" fmla="*/ 39 h 97"/>
                  <a:gd name="T2" fmla="*/ 75 w 82"/>
                  <a:gd name="T3" fmla="*/ 21 h 97"/>
                  <a:gd name="T4" fmla="*/ 64 w 82"/>
                  <a:gd name="T5" fmla="*/ 8 h 97"/>
                  <a:gd name="T6" fmla="*/ 49 w 82"/>
                  <a:gd name="T7" fmla="*/ 1 h 97"/>
                  <a:gd name="T8" fmla="*/ 33 w 82"/>
                  <a:gd name="T9" fmla="*/ 1 h 97"/>
                  <a:gd name="T10" fmla="*/ 18 w 82"/>
                  <a:gd name="T11" fmla="*/ 8 h 97"/>
                  <a:gd name="T12" fmla="*/ 7 w 82"/>
                  <a:gd name="T13" fmla="*/ 21 h 97"/>
                  <a:gd name="T14" fmla="*/ 0 w 82"/>
                  <a:gd name="T15" fmla="*/ 39 h 97"/>
                  <a:gd name="T16" fmla="*/ 0 w 82"/>
                  <a:gd name="T17" fmla="*/ 58 h 97"/>
                  <a:gd name="T18" fmla="*/ 7 w 82"/>
                  <a:gd name="T19" fmla="*/ 76 h 97"/>
                  <a:gd name="T20" fmla="*/ 18 w 82"/>
                  <a:gd name="T21" fmla="*/ 90 h 97"/>
                  <a:gd name="T22" fmla="*/ 33 w 82"/>
                  <a:gd name="T23" fmla="*/ 97 h 97"/>
                  <a:gd name="T24" fmla="*/ 49 w 82"/>
                  <a:gd name="T25" fmla="*/ 97 h 97"/>
                  <a:gd name="T26" fmla="*/ 64 w 82"/>
                  <a:gd name="T27" fmla="*/ 90 h 97"/>
                  <a:gd name="T28" fmla="*/ 75 w 82"/>
                  <a:gd name="T29" fmla="*/ 76 h 97"/>
                  <a:gd name="T30" fmla="*/ 81 w 82"/>
                  <a:gd name="T31" fmla="*/ 58 h 97"/>
                  <a:gd name="T32" fmla="*/ 73 w 82"/>
                  <a:gd name="T33" fmla="*/ 49 h 97"/>
                  <a:gd name="T34" fmla="*/ 70 w 82"/>
                  <a:gd name="T35" fmla="*/ 63 h 97"/>
                  <a:gd name="T36" fmla="*/ 63 w 82"/>
                  <a:gd name="T37" fmla="*/ 75 h 97"/>
                  <a:gd name="T38" fmla="*/ 53 w 82"/>
                  <a:gd name="T39" fmla="*/ 84 h 97"/>
                  <a:gd name="T40" fmla="*/ 41 w 82"/>
                  <a:gd name="T41" fmla="*/ 86 h 97"/>
                  <a:gd name="T42" fmla="*/ 29 w 82"/>
                  <a:gd name="T43" fmla="*/ 84 h 97"/>
                  <a:gd name="T44" fmla="*/ 19 w 82"/>
                  <a:gd name="T45" fmla="*/ 75 h 97"/>
                  <a:gd name="T46" fmla="*/ 11 w 82"/>
                  <a:gd name="T47" fmla="*/ 63 h 97"/>
                  <a:gd name="T48" fmla="*/ 9 w 82"/>
                  <a:gd name="T49" fmla="*/ 49 h 97"/>
                  <a:gd name="T50" fmla="*/ 11 w 82"/>
                  <a:gd name="T51" fmla="*/ 34 h 97"/>
                  <a:gd name="T52" fmla="*/ 19 w 82"/>
                  <a:gd name="T53" fmla="*/ 22 h 97"/>
                  <a:gd name="T54" fmla="*/ 29 w 82"/>
                  <a:gd name="T55" fmla="*/ 14 h 97"/>
                  <a:gd name="T56" fmla="*/ 41 w 82"/>
                  <a:gd name="T57" fmla="*/ 10 h 97"/>
                  <a:gd name="T58" fmla="*/ 53 w 82"/>
                  <a:gd name="T59" fmla="*/ 14 h 97"/>
                  <a:gd name="T60" fmla="*/ 63 w 82"/>
                  <a:gd name="T61" fmla="*/ 22 h 97"/>
                  <a:gd name="T62" fmla="*/ 70 w 82"/>
                  <a:gd name="T63" fmla="*/ 34 h 97"/>
                  <a:gd name="T64" fmla="*/ 73 w 82"/>
                  <a:gd name="T65" fmla="*/ 4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40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72 w 73"/>
                  <a:gd name="T1" fmla="*/ 34 h 86"/>
                  <a:gd name="T2" fmla="*/ 67 w 73"/>
                  <a:gd name="T3" fmla="*/ 19 h 86"/>
                  <a:gd name="T4" fmla="*/ 57 w 73"/>
                  <a:gd name="T5" fmla="*/ 7 h 86"/>
                  <a:gd name="T6" fmla="*/ 44 w 73"/>
                  <a:gd name="T7" fmla="*/ 1 h 86"/>
                  <a:gd name="T8" fmla="*/ 30 w 73"/>
                  <a:gd name="T9" fmla="*/ 1 h 86"/>
                  <a:gd name="T10" fmla="*/ 17 w 73"/>
                  <a:gd name="T11" fmla="*/ 7 h 86"/>
                  <a:gd name="T12" fmla="*/ 6 w 73"/>
                  <a:gd name="T13" fmla="*/ 19 h 86"/>
                  <a:gd name="T14" fmla="*/ 1 w 73"/>
                  <a:gd name="T15" fmla="*/ 34 h 86"/>
                  <a:gd name="T16" fmla="*/ 1 w 73"/>
                  <a:gd name="T17" fmla="*/ 51 h 86"/>
                  <a:gd name="T18" fmla="*/ 6 w 73"/>
                  <a:gd name="T19" fmla="*/ 67 h 86"/>
                  <a:gd name="T20" fmla="*/ 17 w 73"/>
                  <a:gd name="T21" fmla="*/ 79 h 86"/>
                  <a:gd name="T22" fmla="*/ 30 w 73"/>
                  <a:gd name="T23" fmla="*/ 85 h 86"/>
                  <a:gd name="T24" fmla="*/ 44 w 73"/>
                  <a:gd name="T25" fmla="*/ 85 h 86"/>
                  <a:gd name="T26" fmla="*/ 57 w 73"/>
                  <a:gd name="T27" fmla="*/ 79 h 86"/>
                  <a:gd name="T28" fmla="*/ 67 w 73"/>
                  <a:gd name="T29" fmla="*/ 67 h 86"/>
                  <a:gd name="T30" fmla="*/ 72 w 73"/>
                  <a:gd name="T31" fmla="*/ 51 h 86"/>
                  <a:gd name="T32" fmla="*/ 64 w 73"/>
                  <a:gd name="T33" fmla="*/ 43 h 86"/>
                  <a:gd name="T34" fmla="*/ 62 w 73"/>
                  <a:gd name="T35" fmla="*/ 55 h 86"/>
                  <a:gd name="T36" fmla="*/ 56 w 73"/>
                  <a:gd name="T37" fmla="*/ 66 h 86"/>
                  <a:gd name="T38" fmla="*/ 48 w 73"/>
                  <a:gd name="T39" fmla="*/ 73 h 86"/>
                  <a:gd name="T40" fmla="*/ 37 w 73"/>
                  <a:gd name="T41" fmla="*/ 75 h 86"/>
                  <a:gd name="T42" fmla="*/ 27 w 73"/>
                  <a:gd name="T43" fmla="*/ 73 h 86"/>
                  <a:gd name="T44" fmla="*/ 18 w 73"/>
                  <a:gd name="T45" fmla="*/ 66 h 86"/>
                  <a:gd name="T46" fmla="*/ 12 w 73"/>
                  <a:gd name="T47" fmla="*/ 55 h 86"/>
                  <a:gd name="T48" fmla="*/ 10 w 73"/>
                  <a:gd name="T49" fmla="*/ 43 h 86"/>
                  <a:gd name="T50" fmla="*/ 12 w 73"/>
                  <a:gd name="T51" fmla="*/ 30 h 86"/>
                  <a:gd name="T52" fmla="*/ 18 w 73"/>
                  <a:gd name="T53" fmla="*/ 20 h 86"/>
                  <a:gd name="T54" fmla="*/ 27 w 73"/>
                  <a:gd name="T55" fmla="*/ 13 h 86"/>
                  <a:gd name="T56" fmla="*/ 37 w 73"/>
                  <a:gd name="T57" fmla="*/ 10 h 86"/>
                  <a:gd name="T58" fmla="*/ 48 w 73"/>
                  <a:gd name="T59" fmla="*/ 13 h 86"/>
                  <a:gd name="T60" fmla="*/ 56 w 73"/>
                  <a:gd name="T61" fmla="*/ 20 h 86"/>
                  <a:gd name="T62" fmla="*/ 62 w 73"/>
                  <a:gd name="T63" fmla="*/ 30 h 86"/>
                  <a:gd name="T64" fmla="*/ 64 w 73"/>
                  <a:gd name="T65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41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63 w 64"/>
                  <a:gd name="T1" fmla="*/ 32 h 76"/>
                  <a:gd name="T2" fmla="*/ 58 w 64"/>
                  <a:gd name="T3" fmla="*/ 17 h 76"/>
                  <a:gd name="T4" fmla="*/ 50 w 64"/>
                  <a:gd name="T5" fmla="*/ 8 h 76"/>
                  <a:gd name="T6" fmla="*/ 38 w 64"/>
                  <a:gd name="T7" fmla="*/ 2 h 76"/>
                  <a:gd name="T8" fmla="*/ 26 w 64"/>
                  <a:gd name="T9" fmla="*/ 2 h 76"/>
                  <a:gd name="T10" fmla="*/ 15 w 64"/>
                  <a:gd name="T11" fmla="*/ 8 h 76"/>
                  <a:gd name="T12" fmla="*/ 6 w 64"/>
                  <a:gd name="T13" fmla="*/ 17 h 76"/>
                  <a:gd name="T14" fmla="*/ 0 w 64"/>
                  <a:gd name="T15" fmla="*/ 32 h 76"/>
                  <a:gd name="T16" fmla="*/ 0 w 64"/>
                  <a:gd name="T17" fmla="*/ 46 h 76"/>
                  <a:gd name="T18" fmla="*/ 6 w 64"/>
                  <a:gd name="T19" fmla="*/ 60 h 76"/>
                  <a:gd name="T20" fmla="*/ 15 w 64"/>
                  <a:gd name="T21" fmla="*/ 70 h 76"/>
                  <a:gd name="T22" fmla="*/ 26 w 64"/>
                  <a:gd name="T23" fmla="*/ 76 h 76"/>
                  <a:gd name="T24" fmla="*/ 38 w 64"/>
                  <a:gd name="T25" fmla="*/ 76 h 76"/>
                  <a:gd name="T26" fmla="*/ 50 w 64"/>
                  <a:gd name="T27" fmla="*/ 70 h 76"/>
                  <a:gd name="T28" fmla="*/ 58 w 64"/>
                  <a:gd name="T29" fmla="*/ 60 h 76"/>
                  <a:gd name="T30" fmla="*/ 63 w 64"/>
                  <a:gd name="T31" fmla="*/ 46 h 76"/>
                  <a:gd name="T32" fmla="*/ 55 w 64"/>
                  <a:gd name="T33" fmla="*/ 39 h 76"/>
                  <a:gd name="T34" fmla="*/ 53 w 64"/>
                  <a:gd name="T35" fmla="*/ 50 h 76"/>
                  <a:gd name="T36" fmla="*/ 48 w 64"/>
                  <a:gd name="T37" fmla="*/ 58 h 76"/>
                  <a:gd name="T38" fmla="*/ 41 w 64"/>
                  <a:gd name="T39" fmla="*/ 64 h 76"/>
                  <a:gd name="T40" fmla="*/ 32 w 64"/>
                  <a:gd name="T41" fmla="*/ 65 h 76"/>
                  <a:gd name="T42" fmla="*/ 23 w 64"/>
                  <a:gd name="T43" fmla="*/ 64 h 76"/>
                  <a:gd name="T44" fmla="*/ 16 w 64"/>
                  <a:gd name="T45" fmla="*/ 58 h 76"/>
                  <a:gd name="T46" fmla="*/ 11 w 64"/>
                  <a:gd name="T47" fmla="*/ 50 h 76"/>
                  <a:gd name="T48" fmla="*/ 10 w 64"/>
                  <a:gd name="T49" fmla="*/ 39 h 76"/>
                  <a:gd name="T50" fmla="*/ 11 w 64"/>
                  <a:gd name="T51" fmla="*/ 28 h 76"/>
                  <a:gd name="T52" fmla="*/ 16 w 64"/>
                  <a:gd name="T53" fmla="*/ 20 h 76"/>
                  <a:gd name="T54" fmla="*/ 23 w 64"/>
                  <a:gd name="T55" fmla="*/ 14 h 76"/>
                  <a:gd name="T56" fmla="*/ 32 w 64"/>
                  <a:gd name="T57" fmla="*/ 11 h 76"/>
                  <a:gd name="T58" fmla="*/ 41 w 64"/>
                  <a:gd name="T59" fmla="*/ 14 h 76"/>
                  <a:gd name="T60" fmla="*/ 48 w 64"/>
                  <a:gd name="T61" fmla="*/ 20 h 76"/>
                  <a:gd name="T62" fmla="*/ 53 w 64"/>
                  <a:gd name="T63" fmla="*/ 28 h 76"/>
                  <a:gd name="T64" fmla="*/ 55 w 64"/>
                  <a:gd name="T65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42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54 w 54"/>
                  <a:gd name="T1" fmla="*/ 27 h 65"/>
                  <a:gd name="T2" fmla="*/ 49 w 54"/>
                  <a:gd name="T3" fmla="*/ 15 h 65"/>
                  <a:gd name="T4" fmla="*/ 42 w 54"/>
                  <a:gd name="T5" fmla="*/ 6 h 65"/>
                  <a:gd name="T6" fmla="*/ 33 w 54"/>
                  <a:gd name="T7" fmla="*/ 2 h 65"/>
                  <a:gd name="T8" fmla="*/ 22 w 54"/>
                  <a:gd name="T9" fmla="*/ 2 h 65"/>
                  <a:gd name="T10" fmla="*/ 12 w 54"/>
                  <a:gd name="T11" fmla="*/ 6 h 65"/>
                  <a:gd name="T12" fmla="*/ 5 w 54"/>
                  <a:gd name="T13" fmla="*/ 15 h 65"/>
                  <a:gd name="T14" fmla="*/ 1 w 54"/>
                  <a:gd name="T15" fmla="*/ 27 h 65"/>
                  <a:gd name="T16" fmla="*/ 1 w 54"/>
                  <a:gd name="T17" fmla="*/ 39 h 65"/>
                  <a:gd name="T18" fmla="*/ 5 w 54"/>
                  <a:gd name="T19" fmla="*/ 51 h 65"/>
                  <a:gd name="T20" fmla="*/ 12 w 54"/>
                  <a:gd name="T21" fmla="*/ 59 h 65"/>
                  <a:gd name="T22" fmla="*/ 22 w 54"/>
                  <a:gd name="T23" fmla="*/ 64 h 65"/>
                  <a:gd name="T24" fmla="*/ 33 w 54"/>
                  <a:gd name="T25" fmla="*/ 64 h 65"/>
                  <a:gd name="T26" fmla="*/ 42 w 54"/>
                  <a:gd name="T27" fmla="*/ 59 h 65"/>
                  <a:gd name="T28" fmla="*/ 49 w 54"/>
                  <a:gd name="T29" fmla="*/ 51 h 65"/>
                  <a:gd name="T30" fmla="*/ 54 w 54"/>
                  <a:gd name="T31" fmla="*/ 39 h 65"/>
                  <a:gd name="T32" fmla="*/ 45 w 54"/>
                  <a:gd name="T33" fmla="*/ 33 h 65"/>
                  <a:gd name="T34" fmla="*/ 44 w 54"/>
                  <a:gd name="T35" fmla="*/ 41 h 65"/>
                  <a:gd name="T36" fmla="*/ 40 w 54"/>
                  <a:gd name="T37" fmla="*/ 48 h 65"/>
                  <a:gd name="T38" fmla="*/ 34 w 54"/>
                  <a:gd name="T39" fmla="*/ 53 h 65"/>
                  <a:gd name="T40" fmla="*/ 27 w 54"/>
                  <a:gd name="T41" fmla="*/ 54 h 65"/>
                  <a:gd name="T42" fmla="*/ 20 w 54"/>
                  <a:gd name="T43" fmla="*/ 53 h 65"/>
                  <a:gd name="T44" fmla="*/ 14 w 54"/>
                  <a:gd name="T45" fmla="*/ 48 h 65"/>
                  <a:gd name="T46" fmla="*/ 11 w 54"/>
                  <a:gd name="T47" fmla="*/ 41 h 65"/>
                  <a:gd name="T48" fmla="*/ 9 w 54"/>
                  <a:gd name="T49" fmla="*/ 33 h 65"/>
                  <a:gd name="T50" fmla="*/ 11 w 54"/>
                  <a:gd name="T51" fmla="*/ 24 h 65"/>
                  <a:gd name="T52" fmla="*/ 14 w 54"/>
                  <a:gd name="T53" fmla="*/ 17 h 65"/>
                  <a:gd name="T54" fmla="*/ 20 w 54"/>
                  <a:gd name="T55" fmla="*/ 12 h 65"/>
                  <a:gd name="T56" fmla="*/ 27 w 54"/>
                  <a:gd name="T57" fmla="*/ 11 h 65"/>
                  <a:gd name="T58" fmla="*/ 34 w 54"/>
                  <a:gd name="T59" fmla="*/ 12 h 65"/>
                  <a:gd name="T60" fmla="*/ 40 w 54"/>
                  <a:gd name="T61" fmla="*/ 17 h 65"/>
                  <a:gd name="T62" fmla="*/ 44 w 54"/>
                  <a:gd name="T63" fmla="*/ 24 h 65"/>
                  <a:gd name="T64" fmla="*/ 45 w 54"/>
                  <a:gd name="T65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43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44 w 45"/>
                  <a:gd name="T1" fmla="*/ 22 h 54"/>
                  <a:gd name="T2" fmla="*/ 41 w 45"/>
                  <a:gd name="T3" fmla="*/ 12 h 54"/>
                  <a:gd name="T4" fmla="*/ 35 w 45"/>
                  <a:gd name="T5" fmla="*/ 5 h 54"/>
                  <a:gd name="T6" fmla="*/ 27 w 45"/>
                  <a:gd name="T7" fmla="*/ 1 h 54"/>
                  <a:gd name="T8" fmla="*/ 18 w 45"/>
                  <a:gd name="T9" fmla="*/ 1 h 54"/>
                  <a:gd name="T10" fmla="*/ 10 w 45"/>
                  <a:gd name="T11" fmla="*/ 5 h 54"/>
                  <a:gd name="T12" fmla="*/ 3 w 45"/>
                  <a:gd name="T13" fmla="*/ 12 h 54"/>
                  <a:gd name="T14" fmla="*/ 0 w 45"/>
                  <a:gd name="T15" fmla="*/ 22 h 54"/>
                  <a:gd name="T16" fmla="*/ 0 w 45"/>
                  <a:gd name="T17" fmla="*/ 34 h 54"/>
                  <a:gd name="T18" fmla="*/ 3 w 45"/>
                  <a:gd name="T19" fmla="*/ 43 h 54"/>
                  <a:gd name="T20" fmla="*/ 10 w 45"/>
                  <a:gd name="T21" fmla="*/ 51 h 54"/>
                  <a:gd name="T22" fmla="*/ 18 w 45"/>
                  <a:gd name="T23" fmla="*/ 54 h 54"/>
                  <a:gd name="T24" fmla="*/ 27 w 45"/>
                  <a:gd name="T25" fmla="*/ 54 h 54"/>
                  <a:gd name="T26" fmla="*/ 35 w 45"/>
                  <a:gd name="T27" fmla="*/ 51 h 54"/>
                  <a:gd name="T28" fmla="*/ 41 w 45"/>
                  <a:gd name="T29" fmla="*/ 43 h 54"/>
                  <a:gd name="T30" fmla="*/ 44 w 45"/>
                  <a:gd name="T31" fmla="*/ 34 h 54"/>
                  <a:gd name="T32" fmla="*/ 36 w 45"/>
                  <a:gd name="T33" fmla="*/ 28 h 54"/>
                  <a:gd name="T34" fmla="*/ 35 w 45"/>
                  <a:gd name="T35" fmla="*/ 34 h 54"/>
                  <a:gd name="T36" fmla="*/ 32 w 45"/>
                  <a:gd name="T37" fmla="*/ 40 h 54"/>
                  <a:gd name="T38" fmla="*/ 27 w 45"/>
                  <a:gd name="T39" fmla="*/ 42 h 54"/>
                  <a:gd name="T40" fmla="*/ 22 w 45"/>
                  <a:gd name="T41" fmla="*/ 43 h 54"/>
                  <a:gd name="T42" fmla="*/ 17 w 45"/>
                  <a:gd name="T43" fmla="*/ 42 h 54"/>
                  <a:gd name="T44" fmla="*/ 13 w 45"/>
                  <a:gd name="T45" fmla="*/ 40 h 54"/>
                  <a:gd name="T46" fmla="*/ 10 w 45"/>
                  <a:gd name="T47" fmla="*/ 34 h 54"/>
                  <a:gd name="T48" fmla="*/ 9 w 45"/>
                  <a:gd name="T49" fmla="*/ 28 h 54"/>
                  <a:gd name="T50" fmla="*/ 10 w 45"/>
                  <a:gd name="T51" fmla="*/ 22 h 54"/>
                  <a:gd name="T52" fmla="*/ 13 w 45"/>
                  <a:gd name="T53" fmla="*/ 16 h 54"/>
                  <a:gd name="T54" fmla="*/ 17 w 45"/>
                  <a:gd name="T55" fmla="*/ 13 h 54"/>
                  <a:gd name="T56" fmla="*/ 22 w 45"/>
                  <a:gd name="T57" fmla="*/ 11 h 54"/>
                  <a:gd name="T58" fmla="*/ 27 w 45"/>
                  <a:gd name="T59" fmla="*/ 13 h 54"/>
                  <a:gd name="T60" fmla="*/ 32 w 45"/>
                  <a:gd name="T61" fmla="*/ 16 h 54"/>
                  <a:gd name="T62" fmla="*/ 35 w 45"/>
                  <a:gd name="T63" fmla="*/ 22 h 54"/>
                  <a:gd name="T64" fmla="*/ 36 w 45"/>
                  <a:gd name="T65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44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36 w 36"/>
                  <a:gd name="T1" fmla="*/ 17 h 43"/>
                  <a:gd name="T2" fmla="*/ 33 w 36"/>
                  <a:gd name="T3" fmla="*/ 10 h 43"/>
                  <a:gd name="T4" fmla="*/ 28 w 36"/>
                  <a:gd name="T5" fmla="*/ 4 h 43"/>
                  <a:gd name="T6" fmla="*/ 22 w 36"/>
                  <a:gd name="T7" fmla="*/ 0 h 43"/>
                  <a:gd name="T8" fmla="*/ 14 w 36"/>
                  <a:gd name="T9" fmla="*/ 0 h 43"/>
                  <a:gd name="T10" fmla="*/ 8 w 36"/>
                  <a:gd name="T11" fmla="*/ 4 h 43"/>
                  <a:gd name="T12" fmla="*/ 3 w 36"/>
                  <a:gd name="T13" fmla="*/ 10 h 43"/>
                  <a:gd name="T14" fmla="*/ 0 w 36"/>
                  <a:gd name="T15" fmla="*/ 17 h 43"/>
                  <a:gd name="T16" fmla="*/ 0 w 36"/>
                  <a:gd name="T17" fmla="*/ 27 h 43"/>
                  <a:gd name="T18" fmla="*/ 3 w 36"/>
                  <a:gd name="T19" fmla="*/ 34 h 43"/>
                  <a:gd name="T20" fmla="*/ 8 w 36"/>
                  <a:gd name="T21" fmla="*/ 40 h 43"/>
                  <a:gd name="T22" fmla="*/ 14 w 36"/>
                  <a:gd name="T23" fmla="*/ 43 h 43"/>
                  <a:gd name="T24" fmla="*/ 22 w 36"/>
                  <a:gd name="T25" fmla="*/ 43 h 43"/>
                  <a:gd name="T26" fmla="*/ 28 w 36"/>
                  <a:gd name="T27" fmla="*/ 40 h 43"/>
                  <a:gd name="T28" fmla="*/ 33 w 36"/>
                  <a:gd name="T29" fmla="*/ 34 h 43"/>
                  <a:gd name="T30" fmla="*/ 36 w 36"/>
                  <a:gd name="T31" fmla="*/ 27 h 43"/>
                  <a:gd name="T32" fmla="*/ 27 w 36"/>
                  <a:gd name="T33" fmla="*/ 22 h 43"/>
                  <a:gd name="T34" fmla="*/ 26 w 36"/>
                  <a:gd name="T35" fmla="*/ 25 h 43"/>
                  <a:gd name="T36" fmla="*/ 24 w 36"/>
                  <a:gd name="T37" fmla="*/ 29 h 43"/>
                  <a:gd name="T38" fmla="*/ 22 w 36"/>
                  <a:gd name="T39" fmla="*/ 31 h 43"/>
                  <a:gd name="T40" fmla="*/ 18 w 36"/>
                  <a:gd name="T41" fmla="*/ 33 h 43"/>
                  <a:gd name="T42" fmla="*/ 15 w 36"/>
                  <a:gd name="T43" fmla="*/ 31 h 43"/>
                  <a:gd name="T44" fmla="*/ 12 w 36"/>
                  <a:gd name="T45" fmla="*/ 29 h 43"/>
                  <a:gd name="T46" fmla="*/ 10 w 36"/>
                  <a:gd name="T47" fmla="*/ 25 h 43"/>
                  <a:gd name="T48" fmla="*/ 9 w 36"/>
                  <a:gd name="T49" fmla="*/ 22 h 43"/>
                  <a:gd name="T50" fmla="*/ 10 w 36"/>
                  <a:gd name="T51" fmla="*/ 17 h 43"/>
                  <a:gd name="T52" fmla="*/ 12 w 36"/>
                  <a:gd name="T53" fmla="*/ 15 h 43"/>
                  <a:gd name="T54" fmla="*/ 15 w 36"/>
                  <a:gd name="T55" fmla="*/ 12 h 43"/>
                  <a:gd name="T56" fmla="*/ 18 w 36"/>
                  <a:gd name="T57" fmla="*/ 11 h 43"/>
                  <a:gd name="T58" fmla="*/ 22 w 36"/>
                  <a:gd name="T59" fmla="*/ 12 h 43"/>
                  <a:gd name="T60" fmla="*/ 24 w 36"/>
                  <a:gd name="T61" fmla="*/ 15 h 43"/>
                  <a:gd name="T62" fmla="*/ 26 w 36"/>
                  <a:gd name="T63" fmla="*/ 17 h 43"/>
                  <a:gd name="T64" fmla="*/ 27 w 36"/>
                  <a:gd name="T65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45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27 w 27"/>
                  <a:gd name="T1" fmla="*/ 17 h 32"/>
                  <a:gd name="T2" fmla="*/ 26 w 27"/>
                  <a:gd name="T3" fmla="*/ 13 h 32"/>
                  <a:gd name="T4" fmla="*/ 26 w 27"/>
                  <a:gd name="T5" fmla="*/ 11 h 32"/>
                  <a:gd name="T6" fmla="*/ 24 w 27"/>
                  <a:gd name="T7" fmla="*/ 7 h 32"/>
                  <a:gd name="T8" fmla="*/ 23 w 27"/>
                  <a:gd name="T9" fmla="*/ 5 h 32"/>
                  <a:gd name="T10" fmla="*/ 21 w 27"/>
                  <a:gd name="T11" fmla="*/ 4 h 32"/>
                  <a:gd name="T12" fmla="*/ 18 w 27"/>
                  <a:gd name="T13" fmla="*/ 2 h 32"/>
                  <a:gd name="T14" fmla="*/ 16 w 27"/>
                  <a:gd name="T15" fmla="*/ 1 h 32"/>
                  <a:gd name="T16" fmla="*/ 13 w 27"/>
                  <a:gd name="T17" fmla="*/ 0 h 32"/>
                  <a:gd name="T18" fmla="*/ 10 w 27"/>
                  <a:gd name="T19" fmla="*/ 1 h 32"/>
                  <a:gd name="T20" fmla="*/ 8 w 27"/>
                  <a:gd name="T21" fmla="*/ 2 h 32"/>
                  <a:gd name="T22" fmla="*/ 6 w 27"/>
                  <a:gd name="T23" fmla="*/ 4 h 32"/>
                  <a:gd name="T24" fmla="*/ 4 w 27"/>
                  <a:gd name="T25" fmla="*/ 5 h 32"/>
                  <a:gd name="T26" fmla="*/ 2 w 27"/>
                  <a:gd name="T27" fmla="*/ 7 h 32"/>
                  <a:gd name="T28" fmla="*/ 1 w 27"/>
                  <a:gd name="T29" fmla="*/ 11 h 32"/>
                  <a:gd name="T30" fmla="*/ 0 w 27"/>
                  <a:gd name="T31" fmla="*/ 13 h 32"/>
                  <a:gd name="T32" fmla="*/ 0 w 27"/>
                  <a:gd name="T33" fmla="*/ 17 h 32"/>
                  <a:gd name="T34" fmla="*/ 0 w 27"/>
                  <a:gd name="T35" fmla="*/ 20 h 32"/>
                  <a:gd name="T36" fmla="*/ 1 w 27"/>
                  <a:gd name="T37" fmla="*/ 23 h 32"/>
                  <a:gd name="T38" fmla="*/ 2 w 27"/>
                  <a:gd name="T39" fmla="*/ 26 h 32"/>
                  <a:gd name="T40" fmla="*/ 4 w 27"/>
                  <a:gd name="T41" fmla="*/ 29 h 32"/>
                  <a:gd name="T42" fmla="*/ 6 w 27"/>
                  <a:gd name="T43" fmla="*/ 30 h 32"/>
                  <a:gd name="T44" fmla="*/ 8 w 27"/>
                  <a:gd name="T45" fmla="*/ 31 h 32"/>
                  <a:gd name="T46" fmla="*/ 10 w 27"/>
                  <a:gd name="T47" fmla="*/ 32 h 32"/>
                  <a:gd name="T48" fmla="*/ 13 w 27"/>
                  <a:gd name="T49" fmla="*/ 32 h 32"/>
                  <a:gd name="T50" fmla="*/ 16 w 27"/>
                  <a:gd name="T51" fmla="*/ 32 h 32"/>
                  <a:gd name="T52" fmla="*/ 18 w 27"/>
                  <a:gd name="T53" fmla="*/ 31 h 32"/>
                  <a:gd name="T54" fmla="*/ 21 w 27"/>
                  <a:gd name="T55" fmla="*/ 30 h 32"/>
                  <a:gd name="T56" fmla="*/ 23 w 27"/>
                  <a:gd name="T57" fmla="*/ 29 h 32"/>
                  <a:gd name="T58" fmla="*/ 24 w 27"/>
                  <a:gd name="T59" fmla="*/ 26 h 32"/>
                  <a:gd name="T60" fmla="*/ 26 w 27"/>
                  <a:gd name="T61" fmla="*/ 23 h 32"/>
                  <a:gd name="T62" fmla="*/ 26 w 27"/>
                  <a:gd name="T63" fmla="*/ 20 h 32"/>
                  <a:gd name="T64" fmla="*/ 27 w 27"/>
                  <a:gd name="T6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46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18 w 18"/>
                  <a:gd name="T1" fmla="*/ 11 h 22"/>
                  <a:gd name="T2" fmla="*/ 18 w 18"/>
                  <a:gd name="T3" fmla="*/ 8 h 22"/>
                  <a:gd name="T4" fmla="*/ 17 w 18"/>
                  <a:gd name="T5" fmla="*/ 6 h 22"/>
                  <a:gd name="T6" fmla="*/ 17 w 18"/>
                  <a:gd name="T7" fmla="*/ 5 h 22"/>
                  <a:gd name="T8" fmla="*/ 15 w 18"/>
                  <a:gd name="T9" fmla="*/ 4 h 22"/>
                  <a:gd name="T10" fmla="*/ 14 w 18"/>
                  <a:gd name="T11" fmla="*/ 2 h 22"/>
                  <a:gd name="T12" fmla="*/ 13 w 18"/>
                  <a:gd name="T13" fmla="*/ 1 h 22"/>
                  <a:gd name="T14" fmla="*/ 11 w 18"/>
                  <a:gd name="T15" fmla="*/ 0 h 22"/>
                  <a:gd name="T16" fmla="*/ 9 w 18"/>
                  <a:gd name="T17" fmla="*/ 0 h 22"/>
                  <a:gd name="T18" fmla="*/ 7 w 18"/>
                  <a:gd name="T19" fmla="*/ 0 h 22"/>
                  <a:gd name="T20" fmla="*/ 6 w 18"/>
                  <a:gd name="T21" fmla="*/ 1 h 22"/>
                  <a:gd name="T22" fmla="*/ 4 w 18"/>
                  <a:gd name="T23" fmla="*/ 2 h 22"/>
                  <a:gd name="T24" fmla="*/ 3 w 18"/>
                  <a:gd name="T25" fmla="*/ 4 h 22"/>
                  <a:gd name="T26" fmla="*/ 2 w 18"/>
                  <a:gd name="T27" fmla="*/ 5 h 22"/>
                  <a:gd name="T28" fmla="*/ 1 w 18"/>
                  <a:gd name="T29" fmla="*/ 6 h 22"/>
                  <a:gd name="T30" fmla="*/ 0 w 18"/>
                  <a:gd name="T31" fmla="*/ 8 h 22"/>
                  <a:gd name="T32" fmla="*/ 0 w 18"/>
                  <a:gd name="T33" fmla="*/ 11 h 22"/>
                  <a:gd name="T34" fmla="*/ 0 w 18"/>
                  <a:gd name="T35" fmla="*/ 13 h 22"/>
                  <a:gd name="T36" fmla="*/ 1 w 18"/>
                  <a:gd name="T37" fmla="*/ 14 h 22"/>
                  <a:gd name="T38" fmla="*/ 2 w 18"/>
                  <a:gd name="T39" fmla="*/ 17 h 22"/>
                  <a:gd name="T40" fmla="*/ 3 w 18"/>
                  <a:gd name="T41" fmla="*/ 18 h 22"/>
                  <a:gd name="T42" fmla="*/ 4 w 18"/>
                  <a:gd name="T43" fmla="*/ 19 h 22"/>
                  <a:gd name="T44" fmla="*/ 6 w 18"/>
                  <a:gd name="T45" fmla="*/ 20 h 22"/>
                  <a:gd name="T46" fmla="*/ 7 w 18"/>
                  <a:gd name="T47" fmla="*/ 22 h 22"/>
                  <a:gd name="T48" fmla="*/ 9 w 18"/>
                  <a:gd name="T49" fmla="*/ 22 h 22"/>
                  <a:gd name="T50" fmla="*/ 11 w 18"/>
                  <a:gd name="T51" fmla="*/ 22 h 22"/>
                  <a:gd name="T52" fmla="*/ 13 w 18"/>
                  <a:gd name="T53" fmla="*/ 20 h 22"/>
                  <a:gd name="T54" fmla="*/ 14 w 18"/>
                  <a:gd name="T55" fmla="*/ 19 h 22"/>
                  <a:gd name="T56" fmla="*/ 15 w 18"/>
                  <a:gd name="T57" fmla="*/ 18 h 22"/>
                  <a:gd name="T58" fmla="*/ 17 w 18"/>
                  <a:gd name="T59" fmla="*/ 17 h 22"/>
                  <a:gd name="T60" fmla="*/ 17 w 18"/>
                  <a:gd name="T61" fmla="*/ 14 h 22"/>
                  <a:gd name="T62" fmla="*/ 18 w 18"/>
                  <a:gd name="T63" fmla="*/ 13 h 22"/>
                  <a:gd name="T64" fmla="*/ 18 w 18"/>
                  <a:gd name="T6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47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9 w 9"/>
                  <a:gd name="T1" fmla="*/ 6 h 11"/>
                  <a:gd name="T2" fmla="*/ 9 w 9"/>
                  <a:gd name="T3" fmla="*/ 5 h 11"/>
                  <a:gd name="T4" fmla="*/ 8 w 9"/>
                  <a:gd name="T5" fmla="*/ 3 h 11"/>
                  <a:gd name="T6" fmla="*/ 8 w 9"/>
                  <a:gd name="T7" fmla="*/ 2 h 11"/>
                  <a:gd name="T8" fmla="*/ 7 w 9"/>
                  <a:gd name="T9" fmla="*/ 2 h 11"/>
                  <a:gd name="T10" fmla="*/ 7 w 9"/>
                  <a:gd name="T11" fmla="*/ 1 h 11"/>
                  <a:gd name="T12" fmla="*/ 6 w 9"/>
                  <a:gd name="T13" fmla="*/ 1 h 11"/>
                  <a:gd name="T14" fmla="*/ 5 w 9"/>
                  <a:gd name="T15" fmla="*/ 1 h 11"/>
                  <a:gd name="T16" fmla="*/ 4 w 9"/>
                  <a:gd name="T17" fmla="*/ 0 h 11"/>
                  <a:gd name="T18" fmla="*/ 3 w 9"/>
                  <a:gd name="T19" fmla="*/ 1 h 11"/>
                  <a:gd name="T20" fmla="*/ 2 w 9"/>
                  <a:gd name="T21" fmla="*/ 1 h 11"/>
                  <a:gd name="T22" fmla="*/ 2 w 9"/>
                  <a:gd name="T23" fmla="*/ 1 h 11"/>
                  <a:gd name="T24" fmla="*/ 1 w 9"/>
                  <a:gd name="T25" fmla="*/ 2 h 11"/>
                  <a:gd name="T26" fmla="*/ 0 w 9"/>
                  <a:gd name="T27" fmla="*/ 2 h 11"/>
                  <a:gd name="T28" fmla="*/ 0 w 9"/>
                  <a:gd name="T29" fmla="*/ 3 h 11"/>
                  <a:gd name="T30" fmla="*/ 0 w 9"/>
                  <a:gd name="T31" fmla="*/ 5 h 11"/>
                  <a:gd name="T32" fmla="*/ 0 w 9"/>
                  <a:gd name="T33" fmla="*/ 6 h 11"/>
                  <a:gd name="T34" fmla="*/ 0 w 9"/>
                  <a:gd name="T35" fmla="*/ 7 h 11"/>
                  <a:gd name="T36" fmla="*/ 0 w 9"/>
                  <a:gd name="T37" fmla="*/ 8 h 11"/>
                  <a:gd name="T38" fmla="*/ 0 w 9"/>
                  <a:gd name="T39" fmla="*/ 8 h 11"/>
                  <a:gd name="T40" fmla="*/ 1 w 9"/>
                  <a:gd name="T41" fmla="*/ 9 h 11"/>
                  <a:gd name="T42" fmla="*/ 2 w 9"/>
                  <a:gd name="T43" fmla="*/ 11 h 11"/>
                  <a:gd name="T44" fmla="*/ 2 w 9"/>
                  <a:gd name="T45" fmla="*/ 11 h 11"/>
                  <a:gd name="T46" fmla="*/ 3 w 9"/>
                  <a:gd name="T47" fmla="*/ 11 h 11"/>
                  <a:gd name="T48" fmla="*/ 4 w 9"/>
                  <a:gd name="T49" fmla="*/ 11 h 11"/>
                  <a:gd name="T50" fmla="*/ 5 w 9"/>
                  <a:gd name="T51" fmla="*/ 11 h 11"/>
                  <a:gd name="T52" fmla="*/ 6 w 9"/>
                  <a:gd name="T53" fmla="*/ 11 h 11"/>
                  <a:gd name="T54" fmla="*/ 7 w 9"/>
                  <a:gd name="T55" fmla="*/ 11 h 11"/>
                  <a:gd name="T56" fmla="*/ 7 w 9"/>
                  <a:gd name="T57" fmla="*/ 9 h 11"/>
                  <a:gd name="T58" fmla="*/ 8 w 9"/>
                  <a:gd name="T59" fmla="*/ 8 h 11"/>
                  <a:gd name="T60" fmla="*/ 8 w 9"/>
                  <a:gd name="T61" fmla="*/ 8 h 11"/>
                  <a:gd name="T62" fmla="*/ 9 w 9"/>
                  <a:gd name="T63" fmla="*/ 7 h 11"/>
                  <a:gd name="T64" fmla="*/ 9 w 9"/>
                  <a:gd name="T6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48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185 w 220"/>
                  <a:gd name="T1" fmla="*/ 0 h 284"/>
                  <a:gd name="T2" fmla="*/ 0 w 220"/>
                  <a:gd name="T3" fmla="*/ 48 h 284"/>
                  <a:gd name="T4" fmla="*/ 58 w 220"/>
                  <a:gd name="T5" fmla="*/ 260 h 284"/>
                  <a:gd name="T6" fmla="*/ 94 w 220"/>
                  <a:gd name="T7" fmla="*/ 284 h 284"/>
                  <a:gd name="T8" fmla="*/ 220 w 220"/>
                  <a:gd name="T9" fmla="*/ 23 h 284"/>
                  <a:gd name="T10" fmla="*/ 185 w 220"/>
                  <a:gd name="T11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49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186 w 222"/>
                  <a:gd name="T1" fmla="*/ 0 h 157"/>
                  <a:gd name="T2" fmla="*/ 0 w 222"/>
                  <a:gd name="T3" fmla="*/ 48 h 157"/>
                  <a:gd name="T4" fmla="*/ 157 w 222"/>
                  <a:gd name="T5" fmla="*/ 157 h 157"/>
                  <a:gd name="T6" fmla="*/ 222 w 222"/>
                  <a:gd name="T7" fmla="*/ 24 h 157"/>
                  <a:gd name="T8" fmla="*/ 186 w 222"/>
                  <a:gd name="T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50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63 w 63"/>
                  <a:gd name="T1" fmla="*/ 0 h 89"/>
                  <a:gd name="T2" fmla="*/ 0 w 63"/>
                  <a:gd name="T3" fmla="*/ 16 h 89"/>
                  <a:gd name="T4" fmla="*/ 20 w 63"/>
                  <a:gd name="T5" fmla="*/ 89 h 89"/>
                  <a:gd name="T6" fmla="*/ 63 w 63"/>
                  <a:gd name="T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51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63 w 63"/>
                  <a:gd name="T1" fmla="*/ 0 h 46"/>
                  <a:gd name="T2" fmla="*/ 0 w 63"/>
                  <a:gd name="T3" fmla="*/ 16 h 46"/>
                  <a:gd name="T4" fmla="*/ 41 w 63"/>
                  <a:gd name="T5" fmla="*/ 46 h 46"/>
                  <a:gd name="T6" fmla="*/ 63 w 6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52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8 w 463"/>
                  <a:gd name="T1" fmla="*/ 0 h 376"/>
                  <a:gd name="T2" fmla="*/ 0 w 463"/>
                  <a:gd name="T3" fmla="*/ 79 h 376"/>
                  <a:gd name="T4" fmla="*/ 432 w 463"/>
                  <a:gd name="T5" fmla="*/ 376 h 376"/>
                  <a:gd name="T6" fmla="*/ 463 w 463"/>
                  <a:gd name="T7" fmla="*/ 311 h 376"/>
                  <a:gd name="T8" fmla="*/ 8 w 463"/>
                  <a:gd name="T9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53"/>
              <p:cNvSpPr/>
              <p:nvPr/>
            </p:nvSpPr>
            <p:spPr bwMode="auto">
              <a:xfrm rot="385588">
                <a:off x="1061" y="2616"/>
                <a:ext cx="114" cy="66"/>
              </a:xfrm>
              <a:custGeom>
                <a:avLst/>
                <a:gdLst>
                  <a:gd name="T0" fmla="*/ 69 w 501"/>
                  <a:gd name="T1" fmla="*/ 0 h 430"/>
                  <a:gd name="T2" fmla="*/ 14 w 501"/>
                  <a:gd name="T3" fmla="*/ 52 h 430"/>
                  <a:gd name="T4" fmla="*/ 0 w 501"/>
                  <a:gd name="T5" fmla="*/ 131 h 430"/>
                  <a:gd name="T6" fmla="*/ 436 w 501"/>
                  <a:gd name="T7" fmla="*/ 430 h 430"/>
                  <a:gd name="T8" fmla="*/ 501 w 501"/>
                  <a:gd name="T9" fmla="*/ 297 h 430"/>
                  <a:gd name="T10" fmla="*/ 69 w 501"/>
                  <a:gd name="T11" fmla="*/ 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54"/>
              <p:cNvSpPr/>
              <p:nvPr/>
            </p:nvSpPr>
            <p:spPr bwMode="auto">
              <a:xfrm>
                <a:off x="1054" y="2630"/>
                <a:ext cx="97" cy="61"/>
              </a:xfrm>
              <a:custGeom>
                <a:avLst/>
                <a:gdLst>
                  <a:gd name="T0" fmla="*/ 51 w 487"/>
                  <a:gd name="T1" fmla="*/ 0 h 367"/>
                  <a:gd name="T2" fmla="*/ 0 w 487"/>
                  <a:gd name="T3" fmla="*/ 55 h 367"/>
                  <a:gd name="T4" fmla="*/ 455 w 487"/>
                  <a:gd name="T5" fmla="*/ 367 h 367"/>
                  <a:gd name="T6" fmla="*/ 487 w 487"/>
                  <a:gd name="T7" fmla="*/ 301 h 367"/>
                  <a:gd name="T8" fmla="*/ 51 w 487"/>
                  <a:gd name="T9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55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127 w 147"/>
                  <a:gd name="T1" fmla="*/ 0 h 276"/>
                  <a:gd name="T2" fmla="*/ 147 w 147"/>
                  <a:gd name="T3" fmla="*/ 14 h 276"/>
                  <a:gd name="T4" fmla="*/ 20 w 147"/>
                  <a:gd name="T5" fmla="*/ 276 h 276"/>
                  <a:gd name="T6" fmla="*/ 0 w 147"/>
                  <a:gd name="T7" fmla="*/ 263 h 276"/>
                  <a:gd name="T8" fmla="*/ 127 w 147"/>
                  <a:gd name="T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56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94 w 114"/>
                  <a:gd name="T1" fmla="*/ 0 h 209"/>
                  <a:gd name="T2" fmla="*/ 114 w 114"/>
                  <a:gd name="T3" fmla="*/ 14 h 209"/>
                  <a:gd name="T4" fmla="*/ 20 w 114"/>
                  <a:gd name="T5" fmla="*/ 209 h 209"/>
                  <a:gd name="T6" fmla="*/ 0 w 114"/>
                  <a:gd name="T7" fmla="*/ 195 h 209"/>
                  <a:gd name="T8" fmla="*/ 94 w 114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57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31 w 51"/>
                  <a:gd name="T1" fmla="*/ 0 h 78"/>
                  <a:gd name="T2" fmla="*/ 51 w 51"/>
                  <a:gd name="T3" fmla="*/ 14 h 78"/>
                  <a:gd name="T4" fmla="*/ 21 w 51"/>
                  <a:gd name="T5" fmla="*/ 78 h 78"/>
                  <a:gd name="T6" fmla="*/ 0 w 51"/>
                  <a:gd name="T7" fmla="*/ 65 h 78"/>
                  <a:gd name="T8" fmla="*/ 31 w 51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4" name="Line 58"/>
            <p:cNvSpPr>
              <a:spLocks noChangeShapeType="1"/>
            </p:cNvSpPr>
            <p:nvPr/>
          </p:nvSpPr>
          <p:spPr bwMode="auto">
            <a:xfrm flipV="1">
              <a:off x="2448" y="1824"/>
              <a:ext cx="2304" cy="29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Text Box 59"/>
            <p:cNvSpPr txBox="1">
              <a:spLocks noChangeArrowheads="1"/>
            </p:cNvSpPr>
            <p:nvPr/>
          </p:nvSpPr>
          <p:spPr bwMode="auto">
            <a:xfrm>
              <a:off x="2552" y="1597"/>
              <a:ext cx="1208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Определение сроков</a:t>
              </a:r>
              <a:endPara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284" name="Group 4"/>
          <p:cNvGrpSpPr/>
          <p:nvPr/>
        </p:nvGrpSpPr>
        <p:grpSpPr bwMode="auto">
          <a:xfrm>
            <a:off x="818514" y="5072075"/>
            <a:ext cx="6968197" cy="835038"/>
            <a:chOff x="2197" y="1481"/>
            <a:chExt cx="2555" cy="451"/>
          </a:xfrm>
        </p:grpSpPr>
        <p:grpSp>
          <p:nvGrpSpPr>
            <p:cNvPr id="285" name="Group 5"/>
            <p:cNvGrpSpPr/>
            <p:nvPr/>
          </p:nvGrpSpPr>
          <p:grpSpPr bwMode="auto">
            <a:xfrm rot="-4423226">
              <a:off x="2142" y="1580"/>
              <a:ext cx="407" cy="297"/>
              <a:chOff x="1043" y="2596"/>
              <a:chExt cx="142" cy="99"/>
            </a:xfrm>
          </p:grpSpPr>
          <p:sp>
            <p:nvSpPr>
              <p:cNvPr id="288" name="Freeform 6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63 w 63"/>
                  <a:gd name="T1" fmla="*/ 14 h 14"/>
                  <a:gd name="T2" fmla="*/ 55 w 63"/>
                  <a:gd name="T3" fmla="*/ 14 h 14"/>
                  <a:gd name="T4" fmla="*/ 48 w 63"/>
                  <a:gd name="T5" fmla="*/ 14 h 14"/>
                  <a:gd name="T6" fmla="*/ 40 w 63"/>
                  <a:gd name="T7" fmla="*/ 14 h 14"/>
                  <a:gd name="T8" fmla="*/ 31 w 63"/>
                  <a:gd name="T9" fmla="*/ 11 h 14"/>
                  <a:gd name="T10" fmla="*/ 23 w 63"/>
                  <a:gd name="T11" fmla="*/ 10 h 14"/>
                  <a:gd name="T12" fmla="*/ 16 w 63"/>
                  <a:gd name="T13" fmla="*/ 8 h 14"/>
                  <a:gd name="T14" fmla="*/ 8 w 63"/>
                  <a:gd name="T15" fmla="*/ 4 h 14"/>
                  <a:gd name="T16" fmla="*/ 0 w 63"/>
                  <a:gd name="T17" fmla="*/ 0 h 14"/>
                  <a:gd name="T18" fmla="*/ 8 w 63"/>
                  <a:gd name="T19" fmla="*/ 3 h 14"/>
                  <a:gd name="T20" fmla="*/ 15 w 63"/>
                  <a:gd name="T21" fmla="*/ 6 h 14"/>
                  <a:gd name="T22" fmla="*/ 23 w 63"/>
                  <a:gd name="T23" fmla="*/ 8 h 14"/>
                  <a:gd name="T24" fmla="*/ 30 w 63"/>
                  <a:gd name="T25" fmla="*/ 10 h 14"/>
                  <a:gd name="T26" fmla="*/ 39 w 63"/>
                  <a:gd name="T27" fmla="*/ 11 h 14"/>
                  <a:gd name="T28" fmla="*/ 47 w 63"/>
                  <a:gd name="T29" fmla="*/ 12 h 14"/>
                  <a:gd name="T30" fmla="*/ 55 w 63"/>
                  <a:gd name="T31" fmla="*/ 14 h 14"/>
                  <a:gd name="T32" fmla="*/ 63 w 63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7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129 w 129"/>
                  <a:gd name="T1" fmla="*/ 28 h 38"/>
                  <a:gd name="T2" fmla="*/ 116 w 129"/>
                  <a:gd name="T3" fmla="*/ 33 h 38"/>
                  <a:gd name="T4" fmla="*/ 102 w 129"/>
                  <a:gd name="T5" fmla="*/ 36 h 38"/>
                  <a:gd name="T6" fmla="*/ 89 w 129"/>
                  <a:gd name="T7" fmla="*/ 38 h 38"/>
                  <a:gd name="T8" fmla="*/ 75 w 129"/>
                  <a:gd name="T9" fmla="*/ 38 h 38"/>
                  <a:gd name="T10" fmla="*/ 60 w 129"/>
                  <a:gd name="T11" fmla="*/ 35 h 38"/>
                  <a:gd name="T12" fmla="*/ 47 w 129"/>
                  <a:gd name="T13" fmla="*/ 32 h 38"/>
                  <a:gd name="T14" fmla="*/ 33 w 129"/>
                  <a:gd name="T15" fmla="*/ 26 h 38"/>
                  <a:gd name="T16" fmla="*/ 20 w 129"/>
                  <a:gd name="T17" fmla="*/ 18 h 38"/>
                  <a:gd name="T18" fmla="*/ 18 w 129"/>
                  <a:gd name="T19" fmla="*/ 16 h 38"/>
                  <a:gd name="T20" fmla="*/ 15 w 129"/>
                  <a:gd name="T21" fmla="*/ 14 h 38"/>
                  <a:gd name="T22" fmla="*/ 12 w 129"/>
                  <a:gd name="T23" fmla="*/ 11 h 38"/>
                  <a:gd name="T24" fmla="*/ 10 w 129"/>
                  <a:gd name="T25" fmla="*/ 10 h 38"/>
                  <a:gd name="T26" fmla="*/ 7 w 129"/>
                  <a:gd name="T27" fmla="*/ 8 h 38"/>
                  <a:gd name="T28" fmla="*/ 5 w 129"/>
                  <a:gd name="T29" fmla="*/ 5 h 38"/>
                  <a:gd name="T30" fmla="*/ 2 w 129"/>
                  <a:gd name="T31" fmla="*/ 3 h 38"/>
                  <a:gd name="T32" fmla="*/ 0 w 129"/>
                  <a:gd name="T33" fmla="*/ 0 h 38"/>
                  <a:gd name="T34" fmla="*/ 10 w 129"/>
                  <a:gd name="T35" fmla="*/ 8 h 38"/>
                  <a:gd name="T36" fmla="*/ 21 w 129"/>
                  <a:gd name="T37" fmla="*/ 14 h 38"/>
                  <a:gd name="T38" fmla="*/ 32 w 129"/>
                  <a:gd name="T39" fmla="*/ 20 h 38"/>
                  <a:gd name="T40" fmla="*/ 44 w 129"/>
                  <a:gd name="T41" fmla="*/ 23 h 38"/>
                  <a:gd name="T42" fmla="*/ 56 w 129"/>
                  <a:gd name="T43" fmla="*/ 27 h 38"/>
                  <a:gd name="T44" fmla="*/ 69 w 129"/>
                  <a:gd name="T45" fmla="*/ 30 h 38"/>
                  <a:gd name="T46" fmla="*/ 81 w 129"/>
                  <a:gd name="T47" fmla="*/ 32 h 38"/>
                  <a:gd name="T48" fmla="*/ 94 w 129"/>
                  <a:gd name="T49" fmla="*/ 33 h 38"/>
                  <a:gd name="T50" fmla="*/ 99 w 129"/>
                  <a:gd name="T51" fmla="*/ 32 h 38"/>
                  <a:gd name="T52" fmla="*/ 103 w 129"/>
                  <a:gd name="T53" fmla="*/ 32 h 38"/>
                  <a:gd name="T54" fmla="*/ 107 w 129"/>
                  <a:gd name="T55" fmla="*/ 32 h 38"/>
                  <a:gd name="T56" fmla="*/ 112 w 129"/>
                  <a:gd name="T57" fmla="*/ 32 h 38"/>
                  <a:gd name="T58" fmla="*/ 116 w 129"/>
                  <a:gd name="T59" fmla="*/ 30 h 38"/>
                  <a:gd name="T60" fmla="*/ 120 w 129"/>
                  <a:gd name="T61" fmla="*/ 30 h 38"/>
                  <a:gd name="T62" fmla="*/ 124 w 129"/>
                  <a:gd name="T63" fmla="*/ 29 h 38"/>
                  <a:gd name="T64" fmla="*/ 129 w 129"/>
                  <a:gd name="T65" fmla="*/ 2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Freeform 8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47 w 166"/>
                  <a:gd name="T1" fmla="*/ 45 h 59"/>
                  <a:gd name="T2" fmla="*/ 54 w 166"/>
                  <a:gd name="T3" fmla="*/ 48 h 59"/>
                  <a:gd name="T4" fmla="*/ 61 w 166"/>
                  <a:gd name="T5" fmla="*/ 51 h 59"/>
                  <a:gd name="T6" fmla="*/ 69 w 166"/>
                  <a:gd name="T7" fmla="*/ 53 h 59"/>
                  <a:gd name="T8" fmla="*/ 76 w 166"/>
                  <a:gd name="T9" fmla="*/ 55 h 59"/>
                  <a:gd name="T10" fmla="*/ 85 w 166"/>
                  <a:gd name="T11" fmla="*/ 56 h 59"/>
                  <a:gd name="T12" fmla="*/ 93 w 166"/>
                  <a:gd name="T13" fmla="*/ 57 h 59"/>
                  <a:gd name="T14" fmla="*/ 101 w 166"/>
                  <a:gd name="T15" fmla="*/ 59 h 59"/>
                  <a:gd name="T16" fmla="*/ 109 w 166"/>
                  <a:gd name="T17" fmla="*/ 59 h 59"/>
                  <a:gd name="T18" fmla="*/ 117 w 166"/>
                  <a:gd name="T19" fmla="*/ 57 h 59"/>
                  <a:gd name="T20" fmla="*/ 124 w 166"/>
                  <a:gd name="T21" fmla="*/ 56 h 59"/>
                  <a:gd name="T22" fmla="*/ 131 w 166"/>
                  <a:gd name="T23" fmla="*/ 54 h 59"/>
                  <a:gd name="T24" fmla="*/ 139 w 166"/>
                  <a:gd name="T25" fmla="*/ 51 h 59"/>
                  <a:gd name="T26" fmla="*/ 146 w 166"/>
                  <a:gd name="T27" fmla="*/ 49 h 59"/>
                  <a:gd name="T28" fmla="*/ 153 w 166"/>
                  <a:gd name="T29" fmla="*/ 45 h 59"/>
                  <a:gd name="T30" fmla="*/ 159 w 166"/>
                  <a:gd name="T31" fmla="*/ 41 h 59"/>
                  <a:gd name="T32" fmla="*/ 166 w 166"/>
                  <a:gd name="T33" fmla="*/ 37 h 59"/>
                  <a:gd name="T34" fmla="*/ 159 w 166"/>
                  <a:gd name="T35" fmla="*/ 39 h 59"/>
                  <a:gd name="T36" fmla="*/ 152 w 166"/>
                  <a:gd name="T37" fmla="*/ 42 h 59"/>
                  <a:gd name="T38" fmla="*/ 146 w 166"/>
                  <a:gd name="T39" fmla="*/ 43 h 59"/>
                  <a:gd name="T40" fmla="*/ 139 w 166"/>
                  <a:gd name="T41" fmla="*/ 45 h 59"/>
                  <a:gd name="T42" fmla="*/ 132 w 166"/>
                  <a:gd name="T43" fmla="*/ 47 h 59"/>
                  <a:gd name="T44" fmla="*/ 125 w 166"/>
                  <a:gd name="T45" fmla="*/ 47 h 59"/>
                  <a:gd name="T46" fmla="*/ 117 w 166"/>
                  <a:gd name="T47" fmla="*/ 48 h 59"/>
                  <a:gd name="T48" fmla="*/ 110 w 166"/>
                  <a:gd name="T49" fmla="*/ 48 h 59"/>
                  <a:gd name="T50" fmla="*/ 95 w 166"/>
                  <a:gd name="T51" fmla="*/ 47 h 59"/>
                  <a:gd name="T52" fmla="*/ 79 w 166"/>
                  <a:gd name="T53" fmla="*/ 44 h 59"/>
                  <a:gd name="T54" fmla="*/ 64 w 166"/>
                  <a:gd name="T55" fmla="*/ 41 h 59"/>
                  <a:gd name="T56" fmla="*/ 50 w 166"/>
                  <a:gd name="T57" fmla="*/ 36 h 59"/>
                  <a:gd name="T58" fmla="*/ 36 w 166"/>
                  <a:gd name="T59" fmla="*/ 29 h 59"/>
                  <a:gd name="T60" fmla="*/ 24 w 166"/>
                  <a:gd name="T61" fmla="*/ 20 h 59"/>
                  <a:gd name="T62" fmla="*/ 11 w 166"/>
                  <a:gd name="T63" fmla="*/ 11 h 59"/>
                  <a:gd name="T64" fmla="*/ 0 w 166"/>
                  <a:gd name="T65" fmla="*/ 0 h 59"/>
                  <a:gd name="T66" fmla="*/ 4 w 166"/>
                  <a:gd name="T67" fmla="*/ 6 h 59"/>
                  <a:gd name="T68" fmla="*/ 8 w 166"/>
                  <a:gd name="T69" fmla="*/ 12 h 59"/>
                  <a:gd name="T70" fmla="*/ 12 w 166"/>
                  <a:gd name="T71" fmla="*/ 17 h 59"/>
                  <a:gd name="T72" fmla="*/ 16 w 166"/>
                  <a:gd name="T73" fmla="*/ 21 h 59"/>
                  <a:gd name="T74" fmla="*/ 21 w 166"/>
                  <a:gd name="T75" fmla="*/ 26 h 59"/>
                  <a:gd name="T76" fmla="*/ 26 w 166"/>
                  <a:gd name="T77" fmla="*/ 31 h 59"/>
                  <a:gd name="T78" fmla="*/ 31 w 166"/>
                  <a:gd name="T79" fmla="*/ 35 h 59"/>
                  <a:gd name="T80" fmla="*/ 36 w 166"/>
                  <a:gd name="T81" fmla="*/ 39 h 59"/>
                  <a:gd name="T82" fmla="*/ 38 w 166"/>
                  <a:gd name="T83" fmla="*/ 39 h 59"/>
                  <a:gd name="T84" fmla="*/ 39 w 166"/>
                  <a:gd name="T85" fmla="*/ 41 h 59"/>
                  <a:gd name="T86" fmla="*/ 40 w 166"/>
                  <a:gd name="T87" fmla="*/ 42 h 59"/>
                  <a:gd name="T88" fmla="*/ 41 w 166"/>
                  <a:gd name="T89" fmla="*/ 42 h 59"/>
                  <a:gd name="T90" fmla="*/ 43 w 166"/>
                  <a:gd name="T91" fmla="*/ 43 h 59"/>
                  <a:gd name="T92" fmla="*/ 44 w 166"/>
                  <a:gd name="T93" fmla="*/ 44 h 59"/>
                  <a:gd name="T94" fmla="*/ 45 w 166"/>
                  <a:gd name="T95" fmla="*/ 44 h 59"/>
                  <a:gd name="T96" fmla="*/ 47 w 166"/>
                  <a:gd name="T97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Freeform 9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26 w 191"/>
                  <a:gd name="T1" fmla="*/ 39 h 72"/>
                  <a:gd name="T2" fmla="*/ 36 w 191"/>
                  <a:gd name="T3" fmla="*/ 47 h 72"/>
                  <a:gd name="T4" fmla="*/ 47 w 191"/>
                  <a:gd name="T5" fmla="*/ 53 h 72"/>
                  <a:gd name="T6" fmla="*/ 58 w 191"/>
                  <a:gd name="T7" fmla="*/ 59 h 72"/>
                  <a:gd name="T8" fmla="*/ 70 w 191"/>
                  <a:gd name="T9" fmla="*/ 62 h 72"/>
                  <a:gd name="T10" fmla="*/ 82 w 191"/>
                  <a:gd name="T11" fmla="*/ 66 h 72"/>
                  <a:gd name="T12" fmla="*/ 95 w 191"/>
                  <a:gd name="T13" fmla="*/ 69 h 72"/>
                  <a:gd name="T14" fmla="*/ 107 w 191"/>
                  <a:gd name="T15" fmla="*/ 71 h 72"/>
                  <a:gd name="T16" fmla="*/ 120 w 191"/>
                  <a:gd name="T17" fmla="*/ 72 h 72"/>
                  <a:gd name="T18" fmla="*/ 125 w 191"/>
                  <a:gd name="T19" fmla="*/ 71 h 72"/>
                  <a:gd name="T20" fmla="*/ 129 w 191"/>
                  <a:gd name="T21" fmla="*/ 71 h 72"/>
                  <a:gd name="T22" fmla="*/ 133 w 191"/>
                  <a:gd name="T23" fmla="*/ 71 h 72"/>
                  <a:gd name="T24" fmla="*/ 138 w 191"/>
                  <a:gd name="T25" fmla="*/ 71 h 72"/>
                  <a:gd name="T26" fmla="*/ 142 w 191"/>
                  <a:gd name="T27" fmla="*/ 69 h 72"/>
                  <a:gd name="T28" fmla="*/ 146 w 191"/>
                  <a:gd name="T29" fmla="*/ 69 h 72"/>
                  <a:gd name="T30" fmla="*/ 150 w 191"/>
                  <a:gd name="T31" fmla="*/ 68 h 72"/>
                  <a:gd name="T32" fmla="*/ 155 w 191"/>
                  <a:gd name="T33" fmla="*/ 67 h 72"/>
                  <a:gd name="T34" fmla="*/ 160 w 191"/>
                  <a:gd name="T35" fmla="*/ 65 h 72"/>
                  <a:gd name="T36" fmla="*/ 164 w 191"/>
                  <a:gd name="T37" fmla="*/ 62 h 72"/>
                  <a:gd name="T38" fmla="*/ 169 w 191"/>
                  <a:gd name="T39" fmla="*/ 60 h 72"/>
                  <a:gd name="T40" fmla="*/ 174 w 191"/>
                  <a:gd name="T41" fmla="*/ 56 h 72"/>
                  <a:gd name="T42" fmla="*/ 178 w 191"/>
                  <a:gd name="T43" fmla="*/ 53 h 72"/>
                  <a:gd name="T44" fmla="*/ 183 w 191"/>
                  <a:gd name="T45" fmla="*/ 49 h 72"/>
                  <a:gd name="T46" fmla="*/ 187 w 191"/>
                  <a:gd name="T47" fmla="*/ 45 h 72"/>
                  <a:gd name="T48" fmla="*/ 191 w 191"/>
                  <a:gd name="T49" fmla="*/ 42 h 72"/>
                  <a:gd name="T50" fmla="*/ 183 w 191"/>
                  <a:gd name="T51" fmla="*/ 45 h 72"/>
                  <a:gd name="T52" fmla="*/ 175 w 191"/>
                  <a:gd name="T53" fmla="*/ 49 h 72"/>
                  <a:gd name="T54" fmla="*/ 166 w 191"/>
                  <a:gd name="T55" fmla="*/ 53 h 72"/>
                  <a:gd name="T56" fmla="*/ 157 w 191"/>
                  <a:gd name="T57" fmla="*/ 55 h 72"/>
                  <a:gd name="T58" fmla="*/ 148 w 191"/>
                  <a:gd name="T59" fmla="*/ 57 h 72"/>
                  <a:gd name="T60" fmla="*/ 139 w 191"/>
                  <a:gd name="T61" fmla="*/ 59 h 72"/>
                  <a:gd name="T62" fmla="*/ 130 w 191"/>
                  <a:gd name="T63" fmla="*/ 60 h 72"/>
                  <a:gd name="T64" fmla="*/ 120 w 191"/>
                  <a:gd name="T65" fmla="*/ 60 h 72"/>
                  <a:gd name="T66" fmla="*/ 103 w 191"/>
                  <a:gd name="T67" fmla="*/ 60 h 72"/>
                  <a:gd name="T68" fmla="*/ 85 w 191"/>
                  <a:gd name="T69" fmla="*/ 56 h 72"/>
                  <a:gd name="T70" fmla="*/ 69 w 191"/>
                  <a:gd name="T71" fmla="*/ 51 h 72"/>
                  <a:gd name="T72" fmla="*/ 53 w 191"/>
                  <a:gd name="T73" fmla="*/ 44 h 72"/>
                  <a:gd name="T74" fmla="*/ 38 w 191"/>
                  <a:gd name="T75" fmla="*/ 36 h 72"/>
                  <a:gd name="T76" fmla="*/ 24 w 191"/>
                  <a:gd name="T77" fmla="*/ 25 h 72"/>
                  <a:gd name="T78" fmla="*/ 12 w 191"/>
                  <a:gd name="T79" fmla="*/ 13 h 72"/>
                  <a:gd name="T80" fmla="*/ 0 w 191"/>
                  <a:gd name="T81" fmla="*/ 0 h 72"/>
                  <a:gd name="T82" fmla="*/ 2 w 191"/>
                  <a:gd name="T83" fmla="*/ 5 h 72"/>
                  <a:gd name="T84" fmla="*/ 5 w 191"/>
                  <a:gd name="T85" fmla="*/ 11 h 72"/>
                  <a:gd name="T86" fmla="*/ 8 w 191"/>
                  <a:gd name="T87" fmla="*/ 15 h 72"/>
                  <a:gd name="T88" fmla="*/ 11 w 191"/>
                  <a:gd name="T89" fmla="*/ 20 h 72"/>
                  <a:gd name="T90" fmla="*/ 15 w 191"/>
                  <a:gd name="T91" fmla="*/ 25 h 72"/>
                  <a:gd name="T92" fmla="*/ 18 w 191"/>
                  <a:gd name="T93" fmla="*/ 30 h 72"/>
                  <a:gd name="T94" fmla="*/ 22 w 191"/>
                  <a:gd name="T95" fmla="*/ 35 h 72"/>
                  <a:gd name="T96" fmla="*/ 26 w 191"/>
                  <a:gd name="T97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Freeform 10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17 w 210"/>
                  <a:gd name="T1" fmla="*/ 36 h 84"/>
                  <a:gd name="T2" fmla="*/ 28 w 210"/>
                  <a:gd name="T3" fmla="*/ 47 h 84"/>
                  <a:gd name="T4" fmla="*/ 41 w 210"/>
                  <a:gd name="T5" fmla="*/ 56 h 84"/>
                  <a:gd name="T6" fmla="*/ 53 w 210"/>
                  <a:gd name="T7" fmla="*/ 65 h 84"/>
                  <a:gd name="T8" fmla="*/ 67 w 210"/>
                  <a:gd name="T9" fmla="*/ 71 h 84"/>
                  <a:gd name="T10" fmla="*/ 81 w 210"/>
                  <a:gd name="T11" fmla="*/ 77 h 84"/>
                  <a:gd name="T12" fmla="*/ 96 w 210"/>
                  <a:gd name="T13" fmla="*/ 80 h 84"/>
                  <a:gd name="T14" fmla="*/ 112 w 210"/>
                  <a:gd name="T15" fmla="*/ 83 h 84"/>
                  <a:gd name="T16" fmla="*/ 127 w 210"/>
                  <a:gd name="T17" fmla="*/ 84 h 84"/>
                  <a:gd name="T18" fmla="*/ 134 w 210"/>
                  <a:gd name="T19" fmla="*/ 84 h 84"/>
                  <a:gd name="T20" fmla="*/ 142 w 210"/>
                  <a:gd name="T21" fmla="*/ 83 h 84"/>
                  <a:gd name="T22" fmla="*/ 149 w 210"/>
                  <a:gd name="T23" fmla="*/ 83 h 84"/>
                  <a:gd name="T24" fmla="*/ 156 w 210"/>
                  <a:gd name="T25" fmla="*/ 81 h 84"/>
                  <a:gd name="T26" fmla="*/ 163 w 210"/>
                  <a:gd name="T27" fmla="*/ 79 h 84"/>
                  <a:gd name="T28" fmla="*/ 170 w 210"/>
                  <a:gd name="T29" fmla="*/ 78 h 84"/>
                  <a:gd name="T30" fmla="*/ 176 w 210"/>
                  <a:gd name="T31" fmla="*/ 75 h 84"/>
                  <a:gd name="T32" fmla="*/ 183 w 210"/>
                  <a:gd name="T33" fmla="*/ 73 h 84"/>
                  <a:gd name="T34" fmla="*/ 187 w 210"/>
                  <a:gd name="T35" fmla="*/ 69 h 84"/>
                  <a:gd name="T36" fmla="*/ 190 w 210"/>
                  <a:gd name="T37" fmla="*/ 67 h 84"/>
                  <a:gd name="T38" fmla="*/ 194 w 210"/>
                  <a:gd name="T39" fmla="*/ 63 h 84"/>
                  <a:gd name="T40" fmla="*/ 197 w 210"/>
                  <a:gd name="T41" fmla="*/ 61 h 84"/>
                  <a:gd name="T42" fmla="*/ 200 w 210"/>
                  <a:gd name="T43" fmla="*/ 57 h 84"/>
                  <a:gd name="T44" fmla="*/ 204 w 210"/>
                  <a:gd name="T45" fmla="*/ 54 h 84"/>
                  <a:gd name="T46" fmla="*/ 207 w 210"/>
                  <a:gd name="T47" fmla="*/ 50 h 84"/>
                  <a:gd name="T48" fmla="*/ 210 w 210"/>
                  <a:gd name="T49" fmla="*/ 45 h 84"/>
                  <a:gd name="T50" fmla="*/ 201 w 210"/>
                  <a:gd name="T51" fmla="*/ 51 h 84"/>
                  <a:gd name="T52" fmla="*/ 191 w 210"/>
                  <a:gd name="T53" fmla="*/ 57 h 84"/>
                  <a:gd name="T54" fmla="*/ 181 w 210"/>
                  <a:gd name="T55" fmla="*/ 62 h 84"/>
                  <a:gd name="T56" fmla="*/ 171 w 210"/>
                  <a:gd name="T57" fmla="*/ 66 h 84"/>
                  <a:gd name="T58" fmla="*/ 160 w 210"/>
                  <a:gd name="T59" fmla="*/ 69 h 84"/>
                  <a:gd name="T60" fmla="*/ 149 w 210"/>
                  <a:gd name="T61" fmla="*/ 71 h 84"/>
                  <a:gd name="T62" fmla="*/ 138 w 210"/>
                  <a:gd name="T63" fmla="*/ 73 h 84"/>
                  <a:gd name="T64" fmla="*/ 127 w 210"/>
                  <a:gd name="T65" fmla="*/ 73 h 84"/>
                  <a:gd name="T66" fmla="*/ 118 w 210"/>
                  <a:gd name="T67" fmla="*/ 73 h 84"/>
                  <a:gd name="T68" fmla="*/ 108 w 210"/>
                  <a:gd name="T69" fmla="*/ 72 h 84"/>
                  <a:gd name="T70" fmla="*/ 99 w 210"/>
                  <a:gd name="T71" fmla="*/ 71 h 84"/>
                  <a:gd name="T72" fmla="*/ 89 w 210"/>
                  <a:gd name="T73" fmla="*/ 68 h 84"/>
                  <a:gd name="T74" fmla="*/ 80 w 210"/>
                  <a:gd name="T75" fmla="*/ 65 h 84"/>
                  <a:gd name="T76" fmla="*/ 71 w 210"/>
                  <a:gd name="T77" fmla="*/ 62 h 84"/>
                  <a:gd name="T78" fmla="*/ 63 w 210"/>
                  <a:gd name="T79" fmla="*/ 57 h 84"/>
                  <a:gd name="T80" fmla="*/ 55 w 210"/>
                  <a:gd name="T81" fmla="*/ 54 h 84"/>
                  <a:gd name="T82" fmla="*/ 39 w 210"/>
                  <a:gd name="T83" fmla="*/ 43 h 84"/>
                  <a:gd name="T84" fmla="*/ 25 w 210"/>
                  <a:gd name="T85" fmla="*/ 30 h 84"/>
                  <a:gd name="T86" fmla="*/ 12 w 210"/>
                  <a:gd name="T87" fmla="*/ 17 h 84"/>
                  <a:gd name="T88" fmla="*/ 0 w 210"/>
                  <a:gd name="T89" fmla="*/ 0 h 84"/>
                  <a:gd name="T90" fmla="*/ 1 w 210"/>
                  <a:gd name="T91" fmla="*/ 5 h 84"/>
                  <a:gd name="T92" fmla="*/ 3 w 210"/>
                  <a:gd name="T93" fmla="*/ 9 h 84"/>
                  <a:gd name="T94" fmla="*/ 5 w 210"/>
                  <a:gd name="T95" fmla="*/ 14 h 84"/>
                  <a:gd name="T96" fmla="*/ 7 w 210"/>
                  <a:gd name="T97" fmla="*/ 19 h 84"/>
                  <a:gd name="T98" fmla="*/ 9 w 210"/>
                  <a:gd name="T99" fmla="*/ 24 h 84"/>
                  <a:gd name="T100" fmla="*/ 12 w 210"/>
                  <a:gd name="T101" fmla="*/ 27 h 84"/>
                  <a:gd name="T102" fmla="*/ 14 w 210"/>
                  <a:gd name="T103" fmla="*/ 32 h 84"/>
                  <a:gd name="T104" fmla="*/ 17 w 210"/>
                  <a:gd name="T105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Freeform 11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12 w 224"/>
                  <a:gd name="T1" fmla="*/ 35 h 95"/>
                  <a:gd name="T2" fmla="*/ 24 w 224"/>
                  <a:gd name="T3" fmla="*/ 48 h 95"/>
                  <a:gd name="T4" fmla="*/ 37 w 224"/>
                  <a:gd name="T5" fmla="*/ 60 h 95"/>
                  <a:gd name="T6" fmla="*/ 50 w 224"/>
                  <a:gd name="T7" fmla="*/ 71 h 95"/>
                  <a:gd name="T8" fmla="*/ 65 w 224"/>
                  <a:gd name="T9" fmla="*/ 79 h 95"/>
                  <a:gd name="T10" fmla="*/ 81 w 224"/>
                  <a:gd name="T11" fmla="*/ 86 h 95"/>
                  <a:gd name="T12" fmla="*/ 97 w 224"/>
                  <a:gd name="T13" fmla="*/ 91 h 95"/>
                  <a:gd name="T14" fmla="*/ 115 w 224"/>
                  <a:gd name="T15" fmla="*/ 95 h 95"/>
                  <a:gd name="T16" fmla="*/ 132 w 224"/>
                  <a:gd name="T17" fmla="*/ 95 h 95"/>
                  <a:gd name="T18" fmla="*/ 142 w 224"/>
                  <a:gd name="T19" fmla="*/ 95 h 95"/>
                  <a:gd name="T20" fmla="*/ 151 w 224"/>
                  <a:gd name="T21" fmla="*/ 94 h 95"/>
                  <a:gd name="T22" fmla="*/ 160 w 224"/>
                  <a:gd name="T23" fmla="*/ 92 h 95"/>
                  <a:gd name="T24" fmla="*/ 169 w 224"/>
                  <a:gd name="T25" fmla="*/ 90 h 95"/>
                  <a:gd name="T26" fmla="*/ 178 w 224"/>
                  <a:gd name="T27" fmla="*/ 88 h 95"/>
                  <a:gd name="T28" fmla="*/ 187 w 224"/>
                  <a:gd name="T29" fmla="*/ 84 h 95"/>
                  <a:gd name="T30" fmla="*/ 195 w 224"/>
                  <a:gd name="T31" fmla="*/ 80 h 95"/>
                  <a:gd name="T32" fmla="*/ 203 w 224"/>
                  <a:gd name="T33" fmla="*/ 77 h 95"/>
                  <a:gd name="T34" fmla="*/ 206 w 224"/>
                  <a:gd name="T35" fmla="*/ 73 h 95"/>
                  <a:gd name="T36" fmla="*/ 209 w 224"/>
                  <a:gd name="T37" fmla="*/ 70 h 95"/>
                  <a:gd name="T38" fmla="*/ 212 w 224"/>
                  <a:gd name="T39" fmla="*/ 67 h 95"/>
                  <a:gd name="T40" fmla="*/ 214 w 224"/>
                  <a:gd name="T41" fmla="*/ 64 h 95"/>
                  <a:gd name="T42" fmla="*/ 217 w 224"/>
                  <a:gd name="T43" fmla="*/ 60 h 95"/>
                  <a:gd name="T44" fmla="*/ 219 w 224"/>
                  <a:gd name="T45" fmla="*/ 56 h 95"/>
                  <a:gd name="T46" fmla="*/ 222 w 224"/>
                  <a:gd name="T47" fmla="*/ 53 h 95"/>
                  <a:gd name="T48" fmla="*/ 224 w 224"/>
                  <a:gd name="T49" fmla="*/ 49 h 95"/>
                  <a:gd name="T50" fmla="*/ 214 w 224"/>
                  <a:gd name="T51" fmla="*/ 56 h 95"/>
                  <a:gd name="T52" fmla="*/ 204 w 224"/>
                  <a:gd name="T53" fmla="*/ 64 h 95"/>
                  <a:gd name="T54" fmla="*/ 193 w 224"/>
                  <a:gd name="T55" fmla="*/ 70 h 95"/>
                  <a:gd name="T56" fmla="*/ 181 w 224"/>
                  <a:gd name="T57" fmla="*/ 76 h 95"/>
                  <a:gd name="T58" fmla="*/ 170 w 224"/>
                  <a:gd name="T59" fmla="*/ 79 h 95"/>
                  <a:gd name="T60" fmla="*/ 157 w 224"/>
                  <a:gd name="T61" fmla="*/ 82 h 95"/>
                  <a:gd name="T62" fmla="*/ 145 w 224"/>
                  <a:gd name="T63" fmla="*/ 84 h 95"/>
                  <a:gd name="T64" fmla="*/ 132 w 224"/>
                  <a:gd name="T65" fmla="*/ 84 h 95"/>
                  <a:gd name="T66" fmla="*/ 122 w 224"/>
                  <a:gd name="T67" fmla="*/ 84 h 95"/>
                  <a:gd name="T68" fmla="*/ 112 w 224"/>
                  <a:gd name="T69" fmla="*/ 83 h 95"/>
                  <a:gd name="T70" fmla="*/ 101 w 224"/>
                  <a:gd name="T71" fmla="*/ 82 h 95"/>
                  <a:gd name="T72" fmla="*/ 92 w 224"/>
                  <a:gd name="T73" fmla="*/ 78 h 95"/>
                  <a:gd name="T74" fmla="*/ 82 w 224"/>
                  <a:gd name="T75" fmla="*/ 76 h 95"/>
                  <a:gd name="T76" fmla="*/ 73 w 224"/>
                  <a:gd name="T77" fmla="*/ 71 h 95"/>
                  <a:gd name="T78" fmla="*/ 64 w 224"/>
                  <a:gd name="T79" fmla="*/ 67 h 95"/>
                  <a:gd name="T80" fmla="*/ 56 w 224"/>
                  <a:gd name="T81" fmla="*/ 61 h 95"/>
                  <a:gd name="T82" fmla="*/ 47 w 224"/>
                  <a:gd name="T83" fmla="*/ 55 h 95"/>
                  <a:gd name="T84" fmla="*/ 40 w 224"/>
                  <a:gd name="T85" fmla="*/ 49 h 95"/>
                  <a:gd name="T86" fmla="*/ 32 w 224"/>
                  <a:gd name="T87" fmla="*/ 42 h 95"/>
                  <a:gd name="T88" fmla="*/ 25 w 224"/>
                  <a:gd name="T89" fmla="*/ 35 h 95"/>
                  <a:gd name="T90" fmla="*/ 18 w 224"/>
                  <a:gd name="T91" fmla="*/ 28 h 95"/>
                  <a:gd name="T92" fmla="*/ 12 w 224"/>
                  <a:gd name="T93" fmla="*/ 19 h 95"/>
                  <a:gd name="T94" fmla="*/ 6 w 224"/>
                  <a:gd name="T95" fmla="*/ 10 h 95"/>
                  <a:gd name="T96" fmla="*/ 0 w 224"/>
                  <a:gd name="T97" fmla="*/ 0 h 95"/>
                  <a:gd name="T98" fmla="*/ 1 w 224"/>
                  <a:gd name="T99" fmla="*/ 5 h 95"/>
                  <a:gd name="T100" fmla="*/ 2 w 224"/>
                  <a:gd name="T101" fmla="*/ 10 h 95"/>
                  <a:gd name="T102" fmla="*/ 4 w 224"/>
                  <a:gd name="T103" fmla="*/ 13 h 95"/>
                  <a:gd name="T104" fmla="*/ 5 w 224"/>
                  <a:gd name="T105" fmla="*/ 18 h 95"/>
                  <a:gd name="T106" fmla="*/ 7 w 224"/>
                  <a:gd name="T107" fmla="*/ 23 h 95"/>
                  <a:gd name="T108" fmla="*/ 8 w 224"/>
                  <a:gd name="T109" fmla="*/ 26 h 95"/>
                  <a:gd name="T110" fmla="*/ 10 w 224"/>
                  <a:gd name="T111" fmla="*/ 30 h 95"/>
                  <a:gd name="T112" fmla="*/ 12 w 224"/>
                  <a:gd name="T113" fmla="*/ 3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Freeform 12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20 w 235"/>
                  <a:gd name="T1" fmla="*/ 50 h 106"/>
                  <a:gd name="T2" fmla="*/ 47 w 235"/>
                  <a:gd name="T3" fmla="*/ 76 h 106"/>
                  <a:gd name="T4" fmla="*/ 71 w 235"/>
                  <a:gd name="T5" fmla="*/ 90 h 106"/>
                  <a:gd name="T6" fmla="*/ 88 w 235"/>
                  <a:gd name="T7" fmla="*/ 98 h 106"/>
                  <a:gd name="T8" fmla="*/ 107 w 235"/>
                  <a:gd name="T9" fmla="*/ 104 h 106"/>
                  <a:gd name="T10" fmla="*/ 126 w 235"/>
                  <a:gd name="T11" fmla="*/ 106 h 106"/>
                  <a:gd name="T12" fmla="*/ 146 w 235"/>
                  <a:gd name="T13" fmla="*/ 106 h 106"/>
                  <a:gd name="T14" fmla="*/ 168 w 235"/>
                  <a:gd name="T15" fmla="*/ 102 h 106"/>
                  <a:gd name="T16" fmla="*/ 189 w 235"/>
                  <a:gd name="T17" fmla="*/ 95 h 106"/>
                  <a:gd name="T18" fmla="*/ 209 w 235"/>
                  <a:gd name="T19" fmla="*/ 84 h 106"/>
                  <a:gd name="T20" fmla="*/ 220 w 235"/>
                  <a:gd name="T21" fmla="*/ 76 h 106"/>
                  <a:gd name="T22" fmla="*/ 224 w 235"/>
                  <a:gd name="T23" fmla="*/ 70 h 106"/>
                  <a:gd name="T24" fmla="*/ 228 w 235"/>
                  <a:gd name="T25" fmla="*/ 63 h 106"/>
                  <a:gd name="T26" fmla="*/ 233 w 235"/>
                  <a:gd name="T27" fmla="*/ 57 h 106"/>
                  <a:gd name="T28" fmla="*/ 235 w 235"/>
                  <a:gd name="T29" fmla="*/ 53 h 106"/>
                  <a:gd name="T30" fmla="*/ 235 w 235"/>
                  <a:gd name="T31" fmla="*/ 52 h 106"/>
                  <a:gd name="T32" fmla="*/ 235 w 235"/>
                  <a:gd name="T33" fmla="*/ 52 h 106"/>
                  <a:gd name="T34" fmla="*/ 235 w 235"/>
                  <a:gd name="T35" fmla="*/ 52 h 106"/>
                  <a:gd name="T36" fmla="*/ 224 w 235"/>
                  <a:gd name="T37" fmla="*/ 62 h 106"/>
                  <a:gd name="T38" fmla="*/ 201 w 235"/>
                  <a:gd name="T39" fmla="*/ 77 h 106"/>
                  <a:gd name="T40" fmla="*/ 176 w 235"/>
                  <a:gd name="T41" fmla="*/ 88 h 106"/>
                  <a:gd name="T42" fmla="*/ 149 w 235"/>
                  <a:gd name="T43" fmla="*/ 94 h 106"/>
                  <a:gd name="T44" fmla="*/ 124 w 235"/>
                  <a:gd name="T45" fmla="*/ 95 h 106"/>
                  <a:gd name="T46" fmla="*/ 103 w 235"/>
                  <a:gd name="T47" fmla="*/ 92 h 106"/>
                  <a:gd name="T48" fmla="*/ 83 w 235"/>
                  <a:gd name="T49" fmla="*/ 84 h 106"/>
                  <a:gd name="T50" fmla="*/ 64 w 235"/>
                  <a:gd name="T51" fmla="*/ 75 h 106"/>
                  <a:gd name="T52" fmla="*/ 47 w 235"/>
                  <a:gd name="T53" fmla="*/ 63 h 106"/>
                  <a:gd name="T54" fmla="*/ 31 w 235"/>
                  <a:gd name="T55" fmla="*/ 47 h 106"/>
                  <a:gd name="T56" fmla="*/ 17 w 235"/>
                  <a:gd name="T57" fmla="*/ 30 h 106"/>
                  <a:gd name="T58" fmla="*/ 6 w 235"/>
                  <a:gd name="T59" fmla="*/ 11 h 106"/>
                  <a:gd name="T60" fmla="*/ 1 w 235"/>
                  <a:gd name="T61" fmla="*/ 5 h 106"/>
                  <a:gd name="T62" fmla="*/ 2 w 235"/>
                  <a:gd name="T63" fmla="*/ 14 h 106"/>
                  <a:gd name="T64" fmla="*/ 4 w 235"/>
                  <a:gd name="T65" fmla="*/ 21 h 106"/>
                  <a:gd name="T66" fmla="*/ 7 w 235"/>
                  <a:gd name="T67" fmla="*/ 2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Freeform 13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10 w 242"/>
                  <a:gd name="T1" fmla="*/ 40 h 114"/>
                  <a:gd name="T2" fmla="*/ 22 w 242"/>
                  <a:gd name="T3" fmla="*/ 58 h 114"/>
                  <a:gd name="T4" fmla="*/ 36 w 242"/>
                  <a:gd name="T5" fmla="*/ 72 h 114"/>
                  <a:gd name="T6" fmla="*/ 51 w 242"/>
                  <a:gd name="T7" fmla="*/ 85 h 114"/>
                  <a:gd name="T8" fmla="*/ 68 w 242"/>
                  <a:gd name="T9" fmla="*/ 97 h 114"/>
                  <a:gd name="T10" fmla="*/ 86 w 242"/>
                  <a:gd name="T11" fmla="*/ 106 h 114"/>
                  <a:gd name="T12" fmla="*/ 105 w 242"/>
                  <a:gd name="T13" fmla="*/ 112 h 114"/>
                  <a:gd name="T14" fmla="*/ 126 w 242"/>
                  <a:gd name="T15" fmla="*/ 114 h 114"/>
                  <a:gd name="T16" fmla="*/ 149 w 242"/>
                  <a:gd name="T17" fmla="*/ 114 h 114"/>
                  <a:gd name="T18" fmla="*/ 174 w 242"/>
                  <a:gd name="T19" fmla="*/ 109 h 114"/>
                  <a:gd name="T20" fmla="*/ 197 w 242"/>
                  <a:gd name="T21" fmla="*/ 100 h 114"/>
                  <a:gd name="T22" fmla="*/ 218 w 242"/>
                  <a:gd name="T23" fmla="*/ 86 h 114"/>
                  <a:gd name="T24" fmla="*/ 229 w 242"/>
                  <a:gd name="T25" fmla="*/ 78 h 114"/>
                  <a:gd name="T26" fmla="*/ 232 w 242"/>
                  <a:gd name="T27" fmla="*/ 74 h 114"/>
                  <a:gd name="T28" fmla="*/ 233 w 242"/>
                  <a:gd name="T29" fmla="*/ 72 h 114"/>
                  <a:gd name="T30" fmla="*/ 235 w 242"/>
                  <a:gd name="T31" fmla="*/ 68 h 114"/>
                  <a:gd name="T32" fmla="*/ 237 w 242"/>
                  <a:gd name="T33" fmla="*/ 65 h 114"/>
                  <a:gd name="T34" fmla="*/ 238 w 242"/>
                  <a:gd name="T35" fmla="*/ 61 h 114"/>
                  <a:gd name="T36" fmla="*/ 240 w 242"/>
                  <a:gd name="T37" fmla="*/ 58 h 114"/>
                  <a:gd name="T38" fmla="*/ 241 w 242"/>
                  <a:gd name="T39" fmla="*/ 54 h 114"/>
                  <a:gd name="T40" fmla="*/ 230 w 242"/>
                  <a:gd name="T41" fmla="*/ 64 h 114"/>
                  <a:gd name="T42" fmla="*/ 207 w 242"/>
                  <a:gd name="T43" fmla="*/ 83 h 114"/>
                  <a:gd name="T44" fmla="*/ 180 w 242"/>
                  <a:gd name="T45" fmla="*/ 96 h 114"/>
                  <a:gd name="T46" fmla="*/ 151 w 242"/>
                  <a:gd name="T47" fmla="*/ 103 h 114"/>
                  <a:gd name="T48" fmla="*/ 125 w 242"/>
                  <a:gd name="T49" fmla="*/ 103 h 114"/>
                  <a:gd name="T50" fmla="*/ 102 w 242"/>
                  <a:gd name="T51" fmla="*/ 100 h 114"/>
                  <a:gd name="T52" fmla="*/ 82 w 242"/>
                  <a:gd name="T53" fmla="*/ 92 h 114"/>
                  <a:gd name="T54" fmla="*/ 63 w 242"/>
                  <a:gd name="T55" fmla="*/ 82 h 114"/>
                  <a:gd name="T56" fmla="*/ 45 w 242"/>
                  <a:gd name="T57" fmla="*/ 67 h 114"/>
                  <a:gd name="T58" fmla="*/ 30 w 242"/>
                  <a:gd name="T59" fmla="*/ 52 h 114"/>
                  <a:gd name="T60" fmla="*/ 16 w 242"/>
                  <a:gd name="T61" fmla="*/ 32 h 114"/>
                  <a:gd name="T62" fmla="*/ 5 w 242"/>
                  <a:gd name="T63" fmla="*/ 11 h 114"/>
                  <a:gd name="T64" fmla="*/ 0 w 242"/>
                  <a:gd name="T65" fmla="*/ 4 h 114"/>
                  <a:gd name="T66" fmla="*/ 1 w 242"/>
                  <a:gd name="T67" fmla="*/ 11 h 114"/>
                  <a:gd name="T68" fmla="*/ 2 w 242"/>
                  <a:gd name="T69" fmla="*/ 19 h 114"/>
                  <a:gd name="T70" fmla="*/ 3 w 242"/>
                  <a:gd name="T71" fmla="*/ 2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Freeform 14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7 w 246"/>
                  <a:gd name="T1" fmla="*/ 39 h 123"/>
                  <a:gd name="T2" fmla="*/ 18 w 246"/>
                  <a:gd name="T3" fmla="*/ 58 h 123"/>
                  <a:gd name="T4" fmla="*/ 32 w 246"/>
                  <a:gd name="T5" fmla="*/ 75 h 123"/>
                  <a:gd name="T6" fmla="*/ 48 w 246"/>
                  <a:gd name="T7" fmla="*/ 91 h 123"/>
                  <a:gd name="T8" fmla="*/ 65 w 246"/>
                  <a:gd name="T9" fmla="*/ 103 h 123"/>
                  <a:gd name="T10" fmla="*/ 84 w 246"/>
                  <a:gd name="T11" fmla="*/ 112 h 123"/>
                  <a:gd name="T12" fmla="*/ 104 w 246"/>
                  <a:gd name="T13" fmla="*/ 120 h 123"/>
                  <a:gd name="T14" fmla="*/ 125 w 246"/>
                  <a:gd name="T15" fmla="*/ 123 h 123"/>
                  <a:gd name="T16" fmla="*/ 150 w 246"/>
                  <a:gd name="T17" fmla="*/ 122 h 123"/>
                  <a:gd name="T18" fmla="*/ 177 w 246"/>
                  <a:gd name="T19" fmla="*/ 116 h 123"/>
                  <a:gd name="T20" fmla="*/ 202 w 246"/>
                  <a:gd name="T21" fmla="*/ 105 h 123"/>
                  <a:gd name="T22" fmla="*/ 225 w 246"/>
                  <a:gd name="T23" fmla="*/ 90 h 123"/>
                  <a:gd name="T24" fmla="*/ 238 w 246"/>
                  <a:gd name="T25" fmla="*/ 76 h 123"/>
                  <a:gd name="T26" fmla="*/ 241 w 246"/>
                  <a:gd name="T27" fmla="*/ 69 h 123"/>
                  <a:gd name="T28" fmla="*/ 243 w 246"/>
                  <a:gd name="T29" fmla="*/ 62 h 123"/>
                  <a:gd name="T30" fmla="*/ 245 w 246"/>
                  <a:gd name="T31" fmla="*/ 56 h 123"/>
                  <a:gd name="T32" fmla="*/ 236 w 246"/>
                  <a:gd name="T33" fmla="*/ 66 h 123"/>
                  <a:gd name="T34" fmla="*/ 211 w 246"/>
                  <a:gd name="T35" fmla="*/ 87 h 123"/>
                  <a:gd name="T36" fmla="*/ 183 w 246"/>
                  <a:gd name="T37" fmla="*/ 103 h 123"/>
                  <a:gd name="T38" fmla="*/ 152 w 246"/>
                  <a:gd name="T39" fmla="*/ 111 h 123"/>
                  <a:gd name="T40" fmla="*/ 125 w 246"/>
                  <a:gd name="T41" fmla="*/ 112 h 123"/>
                  <a:gd name="T42" fmla="*/ 101 w 246"/>
                  <a:gd name="T43" fmla="*/ 108 h 123"/>
                  <a:gd name="T44" fmla="*/ 80 w 246"/>
                  <a:gd name="T45" fmla="*/ 99 h 123"/>
                  <a:gd name="T46" fmla="*/ 61 w 246"/>
                  <a:gd name="T47" fmla="*/ 87 h 123"/>
                  <a:gd name="T48" fmla="*/ 43 w 246"/>
                  <a:gd name="T49" fmla="*/ 73 h 123"/>
                  <a:gd name="T50" fmla="*/ 28 w 246"/>
                  <a:gd name="T51" fmla="*/ 55 h 123"/>
                  <a:gd name="T52" fmla="*/ 15 w 246"/>
                  <a:gd name="T53" fmla="*/ 34 h 123"/>
                  <a:gd name="T54" fmla="*/ 4 w 246"/>
                  <a:gd name="T55" fmla="*/ 12 h 123"/>
                  <a:gd name="T56" fmla="*/ 0 w 246"/>
                  <a:gd name="T57" fmla="*/ 3 h 123"/>
                  <a:gd name="T58" fmla="*/ 0 w 246"/>
                  <a:gd name="T59" fmla="*/ 11 h 123"/>
                  <a:gd name="T60" fmla="*/ 0 w 246"/>
                  <a:gd name="T61" fmla="*/ 18 h 123"/>
                  <a:gd name="T62" fmla="*/ 1 w 246"/>
                  <a:gd name="T63" fmla="*/ 2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Freeform 15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5 w 249"/>
                  <a:gd name="T1" fmla="*/ 40 h 132"/>
                  <a:gd name="T2" fmla="*/ 16 w 249"/>
                  <a:gd name="T3" fmla="*/ 61 h 132"/>
                  <a:gd name="T4" fmla="*/ 30 w 249"/>
                  <a:gd name="T5" fmla="*/ 79 h 132"/>
                  <a:gd name="T6" fmla="*/ 45 w 249"/>
                  <a:gd name="T7" fmla="*/ 96 h 132"/>
                  <a:gd name="T8" fmla="*/ 63 w 249"/>
                  <a:gd name="T9" fmla="*/ 111 h 132"/>
                  <a:gd name="T10" fmla="*/ 82 w 249"/>
                  <a:gd name="T11" fmla="*/ 121 h 132"/>
                  <a:gd name="T12" fmla="*/ 102 w 249"/>
                  <a:gd name="T13" fmla="*/ 129 h 132"/>
                  <a:gd name="T14" fmla="*/ 125 w 249"/>
                  <a:gd name="T15" fmla="*/ 132 h 132"/>
                  <a:gd name="T16" fmla="*/ 151 w 249"/>
                  <a:gd name="T17" fmla="*/ 132 h 132"/>
                  <a:gd name="T18" fmla="*/ 180 w 249"/>
                  <a:gd name="T19" fmla="*/ 125 h 132"/>
                  <a:gd name="T20" fmla="*/ 207 w 249"/>
                  <a:gd name="T21" fmla="*/ 112 h 132"/>
                  <a:gd name="T22" fmla="*/ 230 w 249"/>
                  <a:gd name="T23" fmla="*/ 93 h 132"/>
                  <a:gd name="T24" fmla="*/ 243 w 249"/>
                  <a:gd name="T25" fmla="*/ 77 h 132"/>
                  <a:gd name="T26" fmla="*/ 245 w 249"/>
                  <a:gd name="T27" fmla="*/ 71 h 132"/>
                  <a:gd name="T28" fmla="*/ 247 w 249"/>
                  <a:gd name="T29" fmla="*/ 64 h 132"/>
                  <a:gd name="T30" fmla="*/ 249 w 249"/>
                  <a:gd name="T31" fmla="*/ 58 h 132"/>
                  <a:gd name="T32" fmla="*/ 239 w 249"/>
                  <a:gd name="T33" fmla="*/ 69 h 132"/>
                  <a:gd name="T34" fmla="*/ 214 w 249"/>
                  <a:gd name="T35" fmla="*/ 94 h 132"/>
                  <a:gd name="T36" fmla="*/ 185 w 249"/>
                  <a:gd name="T37" fmla="*/ 112 h 132"/>
                  <a:gd name="T38" fmla="*/ 161 w 249"/>
                  <a:gd name="T39" fmla="*/ 119 h 132"/>
                  <a:gd name="T40" fmla="*/ 145 w 249"/>
                  <a:gd name="T41" fmla="*/ 121 h 132"/>
                  <a:gd name="T42" fmla="*/ 124 w 249"/>
                  <a:gd name="T43" fmla="*/ 121 h 132"/>
                  <a:gd name="T44" fmla="*/ 100 w 249"/>
                  <a:gd name="T45" fmla="*/ 117 h 132"/>
                  <a:gd name="T46" fmla="*/ 79 w 249"/>
                  <a:gd name="T47" fmla="*/ 108 h 132"/>
                  <a:gd name="T48" fmla="*/ 59 w 249"/>
                  <a:gd name="T49" fmla="*/ 95 h 132"/>
                  <a:gd name="T50" fmla="*/ 42 w 249"/>
                  <a:gd name="T51" fmla="*/ 79 h 132"/>
                  <a:gd name="T52" fmla="*/ 27 w 249"/>
                  <a:gd name="T53" fmla="*/ 60 h 132"/>
                  <a:gd name="T54" fmla="*/ 14 w 249"/>
                  <a:gd name="T55" fmla="*/ 37 h 132"/>
                  <a:gd name="T56" fmla="*/ 5 w 249"/>
                  <a:gd name="T57" fmla="*/ 14 h 132"/>
                  <a:gd name="T58" fmla="*/ 1 w 249"/>
                  <a:gd name="T59" fmla="*/ 4 h 132"/>
                  <a:gd name="T60" fmla="*/ 0 w 249"/>
                  <a:gd name="T61" fmla="*/ 11 h 132"/>
                  <a:gd name="T62" fmla="*/ 0 w 249"/>
                  <a:gd name="T63" fmla="*/ 18 h 132"/>
                  <a:gd name="T64" fmla="*/ 0 w 249"/>
                  <a:gd name="T65" fmla="*/ 2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Freeform 16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4 w 251"/>
                  <a:gd name="T1" fmla="*/ 40 h 140"/>
                  <a:gd name="T2" fmla="*/ 15 w 251"/>
                  <a:gd name="T3" fmla="*/ 62 h 140"/>
                  <a:gd name="T4" fmla="*/ 28 w 251"/>
                  <a:gd name="T5" fmla="*/ 83 h 140"/>
                  <a:gd name="T6" fmla="*/ 43 w 251"/>
                  <a:gd name="T7" fmla="*/ 101 h 140"/>
                  <a:gd name="T8" fmla="*/ 61 w 251"/>
                  <a:gd name="T9" fmla="*/ 115 h 140"/>
                  <a:gd name="T10" fmla="*/ 80 w 251"/>
                  <a:gd name="T11" fmla="*/ 127 h 140"/>
                  <a:gd name="T12" fmla="*/ 101 w 251"/>
                  <a:gd name="T13" fmla="*/ 136 h 140"/>
                  <a:gd name="T14" fmla="*/ 125 w 251"/>
                  <a:gd name="T15" fmla="*/ 140 h 140"/>
                  <a:gd name="T16" fmla="*/ 152 w 251"/>
                  <a:gd name="T17" fmla="*/ 139 h 140"/>
                  <a:gd name="T18" fmla="*/ 183 w 251"/>
                  <a:gd name="T19" fmla="*/ 131 h 140"/>
                  <a:gd name="T20" fmla="*/ 211 w 251"/>
                  <a:gd name="T21" fmla="*/ 115 h 140"/>
                  <a:gd name="T22" fmla="*/ 236 w 251"/>
                  <a:gd name="T23" fmla="*/ 94 h 140"/>
                  <a:gd name="T24" fmla="*/ 247 w 251"/>
                  <a:gd name="T25" fmla="*/ 77 h 140"/>
                  <a:gd name="T26" fmla="*/ 249 w 251"/>
                  <a:gd name="T27" fmla="*/ 71 h 140"/>
                  <a:gd name="T28" fmla="*/ 250 w 251"/>
                  <a:gd name="T29" fmla="*/ 64 h 140"/>
                  <a:gd name="T30" fmla="*/ 251 w 251"/>
                  <a:gd name="T31" fmla="*/ 58 h 140"/>
                  <a:gd name="T32" fmla="*/ 247 w 251"/>
                  <a:gd name="T33" fmla="*/ 62 h 140"/>
                  <a:gd name="T34" fmla="*/ 236 w 251"/>
                  <a:gd name="T35" fmla="*/ 78 h 140"/>
                  <a:gd name="T36" fmla="*/ 223 w 251"/>
                  <a:gd name="T37" fmla="*/ 91 h 140"/>
                  <a:gd name="T38" fmla="*/ 209 w 251"/>
                  <a:gd name="T39" fmla="*/ 103 h 140"/>
                  <a:gd name="T40" fmla="*/ 195 w 251"/>
                  <a:gd name="T41" fmla="*/ 114 h 140"/>
                  <a:gd name="T42" fmla="*/ 179 w 251"/>
                  <a:gd name="T43" fmla="*/ 121 h 140"/>
                  <a:gd name="T44" fmla="*/ 162 w 251"/>
                  <a:gd name="T45" fmla="*/ 126 h 140"/>
                  <a:gd name="T46" fmla="*/ 145 w 251"/>
                  <a:gd name="T47" fmla="*/ 130 h 140"/>
                  <a:gd name="T48" fmla="*/ 124 w 251"/>
                  <a:gd name="T49" fmla="*/ 128 h 140"/>
                  <a:gd name="T50" fmla="*/ 100 w 251"/>
                  <a:gd name="T51" fmla="*/ 124 h 140"/>
                  <a:gd name="T52" fmla="*/ 78 w 251"/>
                  <a:gd name="T53" fmla="*/ 114 h 140"/>
                  <a:gd name="T54" fmla="*/ 58 w 251"/>
                  <a:gd name="T55" fmla="*/ 101 h 140"/>
                  <a:gd name="T56" fmla="*/ 41 w 251"/>
                  <a:gd name="T57" fmla="*/ 84 h 140"/>
                  <a:gd name="T58" fmla="*/ 26 w 251"/>
                  <a:gd name="T59" fmla="*/ 62 h 140"/>
                  <a:gd name="T60" fmla="*/ 14 w 251"/>
                  <a:gd name="T61" fmla="*/ 40 h 140"/>
                  <a:gd name="T62" fmla="*/ 6 w 251"/>
                  <a:gd name="T63" fmla="*/ 15 h 140"/>
                  <a:gd name="T64" fmla="*/ 2 w 251"/>
                  <a:gd name="T65" fmla="*/ 4 h 140"/>
                  <a:gd name="T66" fmla="*/ 1 w 251"/>
                  <a:gd name="T67" fmla="*/ 11 h 140"/>
                  <a:gd name="T68" fmla="*/ 1 w 251"/>
                  <a:gd name="T69" fmla="*/ 17 h 140"/>
                  <a:gd name="T70" fmla="*/ 0 w 251"/>
                  <a:gd name="T71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Freeform 17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4 w 251"/>
                  <a:gd name="T1" fmla="*/ 39 h 146"/>
                  <a:gd name="T2" fmla="*/ 13 w 251"/>
                  <a:gd name="T3" fmla="*/ 62 h 146"/>
                  <a:gd name="T4" fmla="*/ 26 w 251"/>
                  <a:gd name="T5" fmla="*/ 85 h 146"/>
                  <a:gd name="T6" fmla="*/ 41 w 251"/>
                  <a:gd name="T7" fmla="*/ 104 h 146"/>
                  <a:gd name="T8" fmla="*/ 58 w 251"/>
                  <a:gd name="T9" fmla="*/ 120 h 146"/>
                  <a:gd name="T10" fmla="*/ 78 w 251"/>
                  <a:gd name="T11" fmla="*/ 133 h 146"/>
                  <a:gd name="T12" fmla="*/ 99 w 251"/>
                  <a:gd name="T13" fmla="*/ 142 h 146"/>
                  <a:gd name="T14" fmla="*/ 123 w 251"/>
                  <a:gd name="T15" fmla="*/ 146 h 146"/>
                  <a:gd name="T16" fmla="*/ 144 w 251"/>
                  <a:gd name="T17" fmla="*/ 146 h 146"/>
                  <a:gd name="T18" fmla="*/ 160 w 251"/>
                  <a:gd name="T19" fmla="*/ 144 h 146"/>
                  <a:gd name="T20" fmla="*/ 184 w 251"/>
                  <a:gd name="T21" fmla="*/ 137 h 146"/>
                  <a:gd name="T22" fmla="*/ 213 w 251"/>
                  <a:gd name="T23" fmla="*/ 119 h 146"/>
                  <a:gd name="T24" fmla="*/ 238 w 251"/>
                  <a:gd name="T25" fmla="*/ 94 h 146"/>
                  <a:gd name="T26" fmla="*/ 249 w 251"/>
                  <a:gd name="T27" fmla="*/ 76 h 146"/>
                  <a:gd name="T28" fmla="*/ 250 w 251"/>
                  <a:gd name="T29" fmla="*/ 70 h 146"/>
                  <a:gd name="T30" fmla="*/ 251 w 251"/>
                  <a:gd name="T31" fmla="*/ 62 h 146"/>
                  <a:gd name="T32" fmla="*/ 251 w 251"/>
                  <a:gd name="T33" fmla="*/ 57 h 146"/>
                  <a:gd name="T34" fmla="*/ 247 w 251"/>
                  <a:gd name="T35" fmla="*/ 62 h 146"/>
                  <a:gd name="T36" fmla="*/ 237 w 251"/>
                  <a:gd name="T37" fmla="*/ 79 h 146"/>
                  <a:gd name="T38" fmla="*/ 224 w 251"/>
                  <a:gd name="T39" fmla="*/ 95 h 146"/>
                  <a:gd name="T40" fmla="*/ 210 w 251"/>
                  <a:gd name="T41" fmla="*/ 108 h 146"/>
                  <a:gd name="T42" fmla="*/ 196 w 251"/>
                  <a:gd name="T43" fmla="*/ 119 h 146"/>
                  <a:gd name="T44" fmla="*/ 179 w 251"/>
                  <a:gd name="T45" fmla="*/ 127 h 146"/>
                  <a:gd name="T46" fmla="*/ 162 w 251"/>
                  <a:gd name="T47" fmla="*/ 133 h 146"/>
                  <a:gd name="T48" fmla="*/ 144 w 251"/>
                  <a:gd name="T49" fmla="*/ 136 h 146"/>
                  <a:gd name="T50" fmla="*/ 123 w 251"/>
                  <a:gd name="T51" fmla="*/ 136 h 146"/>
                  <a:gd name="T52" fmla="*/ 98 w 251"/>
                  <a:gd name="T53" fmla="*/ 130 h 146"/>
                  <a:gd name="T54" fmla="*/ 76 w 251"/>
                  <a:gd name="T55" fmla="*/ 120 h 146"/>
                  <a:gd name="T56" fmla="*/ 57 w 251"/>
                  <a:gd name="T57" fmla="*/ 106 h 146"/>
                  <a:gd name="T58" fmla="*/ 39 w 251"/>
                  <a:gd name="T59" fmla="*/ 88 h 146"/>
                  <a:gd name="T60" fmla="*/ 25 w 251"/>
                  <a:gd name="T61" fmla="*/ 66 h 146"/>
                  <a:gd name="T62" fmla="*/ 14 w 251"/>
                  <a:gd name="T63" fmla="*/ 41 h 146"/>
                  <a:gd name="T64" fmla="*/ 7 w 251"/>
                  <a:gd name="T65" fmla="*/ 15 h 146"/>
                  <a:gd name="T66" fmla="*/ 4 w 251"/>
                  <a:gd name="T67" fmla="*/ 3 h 146"/>
                  <a:gd name="T68" fmla="*/ 3 w 251"/>
                  <a:gd name="T69" fmla="*/ 10 h 146"/>
                  <a:gd name="T70" fmla="*/ 1 w 251"/>
                  <a:gd name="T71" fmla="*/ 16 h 146"/>
                  <a:gd name="T72" fmla="*/ 0 w 251"/>
                  <a:gd name="T73" fmla="*/ 2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Freeform 18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3 w 249"/>
                  <a:gd name="T1" fmla="*/ 39 h 154"/>
                  <a:gd name="T2" fmla="*/ 11 w 249"/>
                  <a:gd name="T3" fmla="*/ 64 h 154"/>
                  <a:gd name="T4" fmla="*/ 23 w 249"/>
                  <a:gd name="T5" fmla="*/ 86 h 154"/>
                  <a:gd name="T6" fmla="*/ 38 w 249"/>
                  <a:gd name="T7" fmla="*/ 108 h 154"/>
                  <a:gd name="T8" fmla="*/ 55 w 249"/>
                  <a:gd name="T9" fmla="*/ 125 h 154"/>
                  <a:gd name="T10" fmla="*/ 75 w 249"/>
                  <a:gd name="T11" fmla="*/ 138 h 154"/>
                  <a:gd name="T12" fmla="*/ 97 w 249"/>
                  <a:gd name="T13" fmla="*/ 148 h 154"/>
                  <a:gd name="T14" fmla="*/ 121 w 249"/>
                  <a:gd name="T15" fmla="*/ 152 h 154"/>
                  <a:gd name="T16" fmla="*/ 142 w 249"/>
                  <a:gd name="T17" fmla="*/ 154 h 154"/>
                  <a:gd name="T18" fmla="*/ 159 w 249"/>
                  <a:gd name="T19" fmla="*/ 150 h 154"/>
                  <a:gd name="T20" fmla="*/ 176 w 249"/>
                  <a:gd name="T21" fmla="*/ 145 h 154"/>
                  <a:gd name="T22" fmla="*/ 192 w 249"/>
                  <a:gd name="T23" fmla="*/ 138 h 154"/>
                  <a:gd name="T24" fmla="*/ 206 w 249"/>
                  <a:gd name="T25" fmla="*/ 127 h 154"/>
                  <a:gd name="T26" fmla="*/ 220 w 249"/>
                  <a:gd name="T27" fmla="*/ 115 h 154"/>
                  <a:gd name="T28" fmla="*/ 233 w 249"/>
                  <a:gd name="T29" fmla="*/ 102 h 154"/>
                  <a:gd name="T30" fmla="*/ 244 w 249"/>
                  <a:gd name="T31" fmla="*/ 86 h 154"/>
                  <a:gd name="T32" fmla="*/ 249 w 249"/>
                  <a:gd name="T33" fmla="*/ 74 h 154"/>
                  <a:gd name="T34" fmla="*/ 249 w 249"/>
                  <a:gd name="T35" fmla="*/ 69 h 154"/>
                  <a:gd name="T36" fmla="*/ 249 w 249"/>
                  <a:gd name="T37" fmla="*/ 63 h 154"/>
                  <a:gd name="T38" fmla="*/ 249 w 249"/>
                  <a:gd name="T39" fmla="*/ 57 h 154"/>
                  <a:gd name="T40" fmla="*/ 245 w 249"/>
                  <a:gd name="T41" fmla="*/ 63 h 154"/>
                  <a:gd name="T42" fmla="*/ 236 w 249"/>
                  <a:gd name="T43" fmla="*/ 80 h 154"/>
                  <a:gd name="T44" fmla="*/ 223 w 249"/>
                  <a:gd name="T45" fmla="*/ 97 h 154"/>
                  <a:gd name="T46" fmla="*/ 210 w 249"/>
                  <a:gd name="T47" fmla="*/ 112 h 154"/>
                  <a:gd name="T48" fmla="*/ 195 w 249"/>
                  <a:gd name="T49" fmla="*/ 124 h 154"/>
                  <a:gd name="T50" fmla="*/ 179 w 249"/>
                  <a:gd name="T51" fmla="*/ 133 h 154"/>
                  <a:gd name="T52" fmla="*/ 161 w 249"/>
                  <a:gd name="T53" fmla="*/ 139 h 154"/>
                  <a:gd name="T54" fmla="*/ 143 w 249"/>
                  <a:gd name="T55" fmla="*/ 143 h 154"/>
                  <a:gd name="T56" fmla="*/ 121 w 249"/>
                  <a:gd name="T57" fmla="*/ 142 h 154"/>
                  <a:gd name="T58" fmla="*/ 96 w 249"/>
                  <a:gd name="T59" fmla="*/ 137 h 154"/>
                  <a:gd name="T60" fmla="*/ 74 w 249"/>
                  <a:gd name="T61" fmla="*/ 126 h 154"/>
                  <a:gd name="T62" fmla="*/ 54 w 249"/>
                  <a:gd name="T63" fmla="*/ 110 h 154"/>
                  <a:gd name="T64" fmla="*/ 37 w 249"/>
                  <a:gd name="T65" fmla="*/ 91 h 154"/>
                  <a:gd name="T66" fmla="*/ 24 w 249"/>
                  <a:gd name="T67" fmla="*/ 69 h 154"/>
                  <a:gd name="T68" fmla="*/ 14 w 249"/>
                  <a:gd name="T69" fmla="*/ 43 h 154"/>
                  <a:gd name="T70" fmla="*/ 8 w 249"/>
                  <a:gd name="T71" fmla="*/ 15 h 154"/>
                  <a:gd name="T72" fmla="*/ 5 w 249"/>
                  <a:gd name="T73" fmla="*/ 3 h 154"/>
                  <a:gd name="T74" fmla="*/ 4 w 249"/>
                  <a:gd name="T75" fmla="*/ 9 h 154"/>
                  <a:gd name="T76" fmla="*/ 2 w 249"/>
                  <a:gd name="T77" fmla="*/ 16 h 154"/>
                  <a:gd name="T78" fmla="*/ 1 w 249"/>
                  <a:gd name="T79" fmla="*/ 2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Freeform 19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2 w 246"/>
                  <a:gd name="T1" fmla="*/ 38 h 159"/>
                  <a:gd name="T2" fmla="*/ 9 w 246"/>
                  <a:gd name="T3" fmla="*/ 64 h 159"/>
                  <a:gd name="T4" fmla="*/ 20 w 246"/>
                  <a:gd name="T5" fmla="*/ 89 h 159"/>
                  <a:gd name="T6" fmla="*/ 34 w 246"/>
                  <a:gd name="T7" fmla="*/ 111 h 159"/>
                  <a:gd name="T8" fmla="*/ 52 w 246"/>
                  <a:gd name="T9" fmla="*/ 129 h 159"/>
                  <a:gd name="T10" fmla="*/ 71 w 246"/>
                  <a:gd name="T11" fmla="*/ 143 h 159"/>
                  <a:gd name="T12" fmla="*/ 93 w 246"/>
                  <a:gd name="T13" fmla="*/ 153 h 159"/>
                  <a:gd name="T14" fmla="*/ 118 w 246"/>
                  <a:gd name="T15" fmla="*/ 159 h 159"/>
                  <a:gd name="T16" fmla="*/ 139 w 246"/>
                  <a:gd name="T17" fmla="*/ 159 h 159"/>
                  <a:gd name="T18" fmla="*/ 157 w 246"/>
                  <a:gd name="T19" fmla="*/ 156 h 159"/>
                  <a:gd name="T20" fmla="*/ 174 w 246"/>
                  <a:gd name="T21" fmla="*/ 150 h 159"/>
                  <a:gd name="T22" fmla="*/ 191 w 246"/>
                  <a:gd name="T23" fmla="*/ 142 h 159"/>
                  <a:gd name="T24" fmla="*/ 205 w 246"/>
                  <a:gd name="T25" fmla="*/ 131 h 159"/>
                  <a:gd name="T26" fmla="*/ 219 w 246"/>
                  <a:gd name="T27" fmla="*/ 118 h 159"/>
                  <a:gd name="T28" fmla="*/ 232 w 246"/>
                  <a:gd name="T29" fmla="*/ 102 h 159"/>
                  <a:gd name="T30" fmla="*/ 242 w 246"/>
                  <a:gd name="T31" fmla="*/ 85 h 159"/>
                  <a:gd name="T32" fmla="*/ 246 w 246"/>
                  <a:gd name="T33" fmla="*/ 74 h 159"/>
                  <a:gd name="T34" fmla="*/ 246 w 246"/>
                  <a:gd name="T35" fmla="*/ 68 h 159"/>
                  <a:gd name="T36" fmla="*/ 246 w 246"/>
                  <a:gd name="T37" fmla="*/ 60 h 159"/>
                  <a:gd name="T38" fmla="*/ 246 w 246"/>
                  <a:gd name="T39" fmla="*/ 54 h 159"/>
                  <a:gd name="T40" fmla="*/ 242 w 246"/>
                  <a:gd name="T41" fmla="*/ 62 h 159"/>
                  <a:gd name="T42" fmla="*/ 233 w 246"/>
                  <a:gd name="T43" fmla="*/ 82 h 159"/>
                  <a:gd name="T44" fmla="*/ 221 w 246"/>
                  <a:gd name="T45" fmla="*/ 99 h 159"/>
                  <a:gd name="T46" fmla="*/ 208 w 246"/>
                  <a:gd name="T47" fmla="*/ 114 h 159"/>
                  <a:gd name="T48" fmla="*/ 193 w 246"/>
                  <a:gd name="T49" fmla="*/ 127 h 159"/>
                  <a:gd name="T50" fmla="*/ 177 w 246"/>
                  <a:gd name="T51" fmla="*/ 137 h 159"/>
                  <a:gd name="T52" fmla="*/ 159 w 246"/>
                  <a:gd name="T53" fmla="*/ 144 h 159"/>
                  <a:gd name="T54" fmla="*/ 140 w 246"/>
                  <a:gd name="T55" fmla="*/ 148 h 159"/>
                  <a:gd name="T56" fmla="*/ 118 w 246"/>
                  <a:gd name="T57" fmla="*/ 148 h 159"/>
                  <a:gd name="T58" fmla="*/ 93 w 246"/>
                  <a:gd name="T59" fmla="*/ 142 h 159"/>
                  <a:gd name="T60" fmla="*/ 71 w 246"/>
                  <a:gd name="T61" fmla="*/ 131 h 159"/>
                  <a:gd name="T62" fmla="*/ 52 w 246"/>
                  <a:gd name="T63" fmla="*/ 115 h 159"/>
                  <a:gd name="T64" fmla="*/ 35 w 246"/>
                  <a:gd name="T65" fmla="*/ 95 h 159"/>
                  <a:gd name="T66" fmla="*/ 22 w 246"/>
                  <a:gd name="T67" fmla="*/ 72 h 159"/>
                  <a:gd name="T68" fmla="*/ 13 w 246"/>
                  <a:gd name="T69" fmla="*/ 46 h 159"/>
                  <a:gd name="T70" fmla="*/ 8 w 246"/>
                  <a:gd name="T71" fmla="*/ 17 h 159"/>
                  <a:gd name="T72" fmla="*/ 8 w 246"/>
                  <a:gd name="T73" fmla="*/ 3 h 159"/>
                  <a:gd name="T74" fmla="*/ 8 w 246"/>
                  <a:gd name="T75" fmla="*/ 2 h 159"/>
                  <a:gd name="T76" fmla="*/ 8 w 246"/>
                  <a:gd name="T77" fmla="*/ 0 h 159"/>
                  <a:gd name="T78" fmla="*/ 8 w 246"/>
                  <a:gd name="T79" fmla="*/ 0 h 159"/>
                  <a:gd name="T80" fmla="*/ 7 w 246"/>
                  <a:gd name="T81" fmla="*/ 3 h 159"/>
                  <a:gd name="T82" fmla="*/ 4 w 246"/>
                  <a:gd name="T83" fmla="*/ 9 h 159"/>
                  <a:gd name="T84" fmla="*/ 2 w 246"/>
                  <a:gd name="T85" fmla="*/ 14 h 159"/>
                  <a:gd name="T86" fmla="*/ 1 w 246"/>
                  <a:gd name="T87" fmla="*/ 2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Freeform 20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2 w 243"/>
                  <a:gd name="T1" fmla="*/ 36 h 164"/>
                  <a:gd name="T2" fmla="*/ 8 w 243"/>
                  <a:gd name="T3" fmla="*/ 64 h 164"/>
                  <a:gd name="T4" fmla="*/ 18 w 243"/>
                  <a:gd name="T5" fmla="*/ 90 h 164"/>
                  <a:gd name="T6" fmla="*/ 31 w 243"/>
                  <a:gd name="T7" fmla="*/ 112 h 164"/>
                  <a:gd name="T8" fmla="*/ 48 w 243"/>
                  <a:gd name="T9" fmla="*/ 131 h 164"/>
                  <a:gd name="T10" fmla="*/ 68 w 243"/>
                  <a:gd name="T11" fmla="*/ 147 h 164"/>
                  <a:gd name="T12" fmla="*/ 90 w 243"/>
                  <a:gd name="T13" fmla="*/ 158 h 164"/>
                  <a:gd name="T14" fmla="*/ 115 w 243"/>
                  <a:gd name="T15" fmla="*/ 163 h 164"/>
                  <a:gd name="T16" fmla="*/ 137 w 243"/>
                  <a:gd name="T17" fmla="*/ 164 h 164"/>
                  <a:gd name="T18" fmla="*/ 155 w 243"/>
                  <a:gd name="T19" fmla="*/ 160 h 164"/>
                  <a:gd name="T20" fmla="*/ 173 w 243"/>
                  <a:gd name="T21" fmla="*/ 154 h 164"/>
                  <a:gd name="T22" fmla="*/ 189 w 243"/>
                  <a:gd name="T23" fmla="*/ 145 h 164"/>
                  <a:gd name="T24" fmla="*/ 204 w 243"/>
                  <a:gd name="T25" fmla="*/ 133 h 164"/>
                  <a:gd name="T26" fmla="*/ 217 w 243"/>
                  <a:gd name="T27" fmla="*/ 118 h 164"/>
                  <a:gd name="T28" fmla="*/ 230 w 243"/>
                  <a:gd name="T29" fmla="*/ 101 h 164"/>
                  <a:gd name="T30" fmla="*/ 239 w 243"/>
                  <a:gd name="T31" fmla="*/ 84 h 164"/>
                  <a:gd name="T32" fmla="*/ 243 w 243"/>
                  <a:gd name="T33" fmla="*/ 70 h 164"/>
                  <a:gd name="T34" fmla="*/ 243 w 243"/>
                  <a:gd name="T35" fmla="*/ 64 h 164"/>
                  <a:gd name="T36" fmla="*/ 242 w 243"/>
                  <a:gd name="T37" fmla="*/ 58 h 164"/>
                  <a:gd name="T38" fmla="*/ 241 w 243"/>
                  <a:gd name="T39" fmla="*/ 52 h 164"/>
                  <a:gd name="T40" fmla="*/ 238 w 243"/>
                  <a:gd name="T41" fmla="*/ 61 h 164"/>
                  <a:gd name="T42" fmla="*/ 230 w 243"/>
                  <a:gd name="T43" fmla="*/ 81 h 164"/>
                  <a:gd name="T44" fmla="*/ 219 w 243"/>
                  <a:gd name="T45" fmla="*/ 100 h 164"/>
                  <a:gd name="T46" fmla="*/ 206 w 243"/>
                  <a:gd name="T47" fmla="*/ 116 h 164"/>
                  <a:gd name="T48" fmla="*/ 191 w 243"/>
                  <a:gd name="T49" fmla="*/ 130 h 164"/>
                  <a:gd name="T50" fmla="*/ 174 w 243"/>
                  <a:gd name="T51" fmla="*/ 141 h 164"/>
                  <a:gd name="T52" fmla="*/ 156 w 243"/>
                  <a:gd name="T53" fmla="*/ 148 h 164"/>
                  <a:gd name="T54" fmla="*/ 137 w 243"/>
                  <a:gd name="T55" fmla="*/ 153 h 164"/>
                  <a:gd name="T56" fmla="*/ 115 w 243"/>
                  <a:gd name="T57" fmla="*/ 152 h 164"/>
                  <a:gd name="T58" fmla="*/ 91 w 243"/>
                  <a:gd name="T59" fmla="*/ 147 h 164"/>
                  <a:gd name="T60" fmla="*/ 70 w 243"/>
                  <a:gd name="T61" fmla="*/ 136 h 164"/>
                  <a:gd name="T62" fmla="*/ 52 w 243"/>
                  <a:gd name="T63" fmla="*/ 121 h 164"/>
                  <a:gd name="T64" fmla="*/ 36 w 243"/>
                  <a:gd name="T65" fmla="*/ 101 h 164"/>
                  <a:gd name="T66" fmla="*/ 23 w 243"/>
                  <a:gd name="T67" fmla="*/ 80 h 164"/>
                  <a:gd name="T68" fmla="*/ 14 w 243"/>
                  <a:gd name="T69" fmla="*/ 55 h 164"/>
                  <a:gd name="T70" fmla="*/ 10 w 243"/>
                  <a:gd name="T71" fmla="*/ 27 h 164"/>
                  <a:gd name="T72" fmla="*/ 9 w 243"/>
                  <a:gd name="T73" fmla="*/ 12 h 164"/>
                  <a:gd name="T74" fmla="*/ 9 w 243"/>
                  <a:gd name="T75" fmla="*/ 8 h 164"/>
                  <a:gd name="T76" fmla="*/ 9 w 243"/>
                  <a:gd name="T77" fmla="*/ 4 h 164"/>
                  <a:gd name="T78" fmla="*/ 10 w 243"/>
                  <a:gd name="T79" fmla="*/ 1 h 164"/>
                  <a:gd name="T80" fmla="*/ 9 w 243"/>
                  <a:gd name="T81" fmla="*/ 0 h 164"/>
                  <a:gd name="T82" fmla="*/ 9 w 243"/>
                  <a:gd name="T83" fmla="*/ 1 h 164"/>
                  <a:gd name="T84" fmla="*/ 8 w 243"/>
                  <a:gd name="T85" fmla="*/ 2 h 164"/>
                  <a:gd name="T86" fmla="*/ 8 w 243"/>
                  <a:gd name="T87" fmla="*/ 3 h 164"/>
                  <a:gd name="T88" fmla="*/ 7 w 243"/>
                  <a:gd name="T89" fmla="*/ 6 h 164"/>
                  <a:gd name="T90" fmla="*/ 5 w 243"/>
                  <a:gd name="T91" fmla="*/ 10 h 164"/>
                  <a:gd name="T92" fmla="*/ 3 w 243"/>
                  <a:gd name="T93" fmla="*/ 14 h 164"/>
                  <a:gd name="T94" fmla="*/ 1 w 243"/>
                  <a:gd name="T95" fmla="*/ 1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Freeform 21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21 h 169"/>
                  <a:gd name="T2" fmla="*/ 0 w 238"/>
                  <a:gd name="T3" fmla="*/ 21 h 169"/>
                  <a:gd name="T4" fmla="*/ 0 w 238"/>
                  <a:gd name="T5" fmla="*/ 23 h 169"/>
                  <a:gd name="T6" fmla="*/ 0 w 238"/>
                  <a:gd name="T7" fmla="*/ 24 h 169"/>
                  <a:gd name="T8" fmla="*/ 0 w 238"/>
                  <a:gd name="T9" fmla="*/ 38 h 169"/>
                  <a:gd name="T10" fmla="*/ 5 w 238"/>
                  <a:gd name="T11" fmla="*/ 67 h 169"/>
                  <a:gd name="T12" fmla="*/ 14 w 238"/>
                  <a:gd name="T13" fmla="*/ 93 h 169"/>
                  <a:gd name="T14" fmla="*/ 27 w 238"/>
                  <a:gd name="T15" fmla="*/ 116 h 169"/>
                  <a:gd name="T16" fmla="*/ 44 w 238"/>
                  <a:gd name="T17" fmla="*/ 136 h 169"/>
                  <a:gd name="T18" fmla="*/ 63 w 238"/>
                  <a:gd name="T19" fmla="*/ 152 h 169"/>
                  <a:gd name="T20" fmla="*/ 85 w 238"/>
                  <a:gd name="T21" fmla="*/ 163 h 169"/>
                  <a:gd name="T22" fmla="*/ 110 w 238"/>
                  <a:gd name="T23" fmla="*/ 169 h 169"/>
                  <a:gd name="T24" fmla="*/ 132 w 238"/>
                  <a:gd name="T25" fmla="*/ 169 h 169"/>
                  <a:gd name="T26" fmla="*/ 151 w 238"/>
                  <a:gd name="T27" fmla="*/ 165 h 169"/>
                  <a:gd name="T28" fmla="*/ 169 w 238"/>
                  <a:gd name="T29" fmla="*/ 158 h 169"/>
                  <a:gd name="T30" fmla="*/ 185 w 238"/>
                  <a:gd name="T31" fmla="*/ 148 h 169"/>
                  <a:gd name="T32" fmla="*/ 200 w 238"/>
                  <a:gd name="T33" fmla="*/ 135 h 169"/>
                  <a:gd name="T34" fmla="*/ 213 w 238"/>
                  <a:gd name="T35" fmla="*/ 120 h 169"/>
                  <a:gd name="T36" fmla="*/ 225 w 238"/>
                  <a:gd name="T37" fmla="*/ 103 h 169"/>
                  <a:gd name="T38" fmla="*/ 234 w 238"/>
                  <a:gd name="T39" fmla="*/ 83 h 169"/>
                  <a:gd name="T40" fmla="*/ 237 w 238"/>
                  <a:gd name="T41" fmla="*/ 69 h 169"/>
                  <a:gd name="T42" fmla="*/ 236 w 238"/>
                  <a:gd name="T43" fmla="*/ 63 h 169"/>
                  <a:gd name="T44" fmla="*/ 235 w 238"/>
                  <a:gd name="T45" fmla="*/ 57 h 169"/>
                  <a:gd name="T46" fmla="*/ 234 w 238"/>
                  <a:gd name="T47" fmla="*/ 51 h 169"/>
                  <a:gd name="T48" fmla="*/ 231 w 238"/>
                  <a:gd name="T49" fmla="*/ 61 h 169"/>
                  <a:gd name="T50" fmla="*/ 224 w 238"/>
                  <a:gd name="T51" fmla="*/ 83 h 169"/>
                  <a:gd name="T52" fmla="*/ 214 w 238"/>
                  <a:gd name="T53" fmla="*/ 102 h 169"/>
                  <a:gd name="T54" fmla="*/ 201 w 238"/>
                  <a:gd name="T55" fmla="*/ 120 h 169"/>
                  <a:gd name="T56" fmla="*/ 187 w 238"/>
                  <a:gd name="T57" fmla="*/ 134 h 169"/>
                  <a:gd name="T58" fmla="*/ 170 w 238"/>
                  <a:gd name="T59" fmla="*/ 146 h 169"/>
                  <a:gd name="T60" fmla="*/ 152 w 238"/>
                  <a:gd name="T61" fmla="*/ 154 h 169"/>
                  <a:gd name="T62" fmla="*/ 132 w 238"/>
                  <a:gd name="T63" fmla="*/ 158 h 169"/>
                  <a:gd name="T64" fmla="*/ 111 w 238"/>
                  <a:gd name="T65" fmla="*/ 158 h 169"/>
                  <a:gd name="T66" fmla="*/ 88 w 238"/>
                  <a:gd name="T67" fmla="*/ 152 h 169"/>
                  <a:gd name="T68" fmla="*/ 67 w 238"/>
                  <a:gd name="T69" fmla="*/ 142 h 169"/>
                  <a:gd name="T70" fmla="*/ 50 w 238"/>
                  <a:gd name="T71" fmla="*/ 128 h 169"/>
                  <a:gd name="T72" fmla="*/ 34 w 238"/>
                  <a:gd name="T73" fmla="*/ 110 h 169"/>
                  <a:gd name="T74" fmla="*/ 22 w 238"/>
                  <a:gd name="T75" fmla="*/ 89 h 169"/>
                  <a:gd name="T76" fmla="*/ 14 w 238"/>
                  <a:gd name="T77" fmla="*/ 63 h 169"/>
                  <a:gd name="T78" fmla="*/ 9 w 238"/>
                  <a:gd name="T79" fmla="*/ 37 h 169"/>
                  <a:gd name="T80" fmla="*/ 9 w 238"/>
                  <a:gd name="T81" fmla="*/ 20 h 169"/>
                  <a:gd name="T82" fmla="*/ 9 w 238"/>
                  <a:gd name="T83" fmla="*/ 15 h 169"/>
                  <a:gd name="T84" fmla="*/ 9 w 238"/>
                  <a:gd name="T85" fmla="*/ 9 h 169"/>
                  <a:gd name="T86" fmla="*/ 10 w 238"/>
                  <a:gd name="T87" fmla="*/ 3 h 169"/>
                  <a:gd name="T88" fmla="*/ 9 w 238"/>
                  <a:gd name="T89" fmla="*/ 2 h 169"/>
                  <a:gd name="T90" fmla="*/ 7 w 238"/>
                  <a:gd name="T91" fmla="*/ 6 h 169"/>
                  <a:gd name="T92" fmla="*/ 5 w 238"/>
                  <a:gd name="T93" fmla="*/ 9 h 169"/>
                  <a:gd name="T94" fmla="*/ 3 w 238"/>
                  <a:gd name="T95" fmla="*/ 13 h 169"/>
                  <a:gd name="T96" fmla="*/ 2 w 238"/>
                  <a:gd name="T97" fmla="*/ 15 h 169"/>
                  <a:gd name="T98" fmla="*/ 1 w 238"/>
                  <a:gd name="T99" fmla="*/ 17 h 169"/>
                  <a:gd name="T100" fmla="*/ 1 w 238"/>
                  <a:gd name="T101" fmla="*/ 19 h 169"/>
                  <a:gd name="T102" fmla="*/ 0 w 238"/>
                  <a:gd name="T103" fmla="*/ 2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Freeform 22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1 w 232"/>
                  <a:gd name="T1" fmla="*/ 22 h 174"/>
                  <a:gd name="T2" fmla="*/ 0 w 232"/>
                  <a:gd name="T3" fmla="*/ 25 h 174"/>
                  <a:gd name="T4" fmla="*/ 0 w 232"/>
                  <a:gd name="T5" fmla="*/ 29 h 174"/>
                  <a:gd name="T6" fmla="*/ 0 w 232"/>
                  <a:gd name="T7" fmla="*/ 33 h 174"/>
                  <a:gd name="T8" fmla="*/ 1 w 232"/>
                  <a:gd name="T9" fmla="*/ 48 h 174"/>
                  <a:gd name="T10" fmla="*/ 5 w 232"/>
                  <a:gd name="T11" fmla="*/ 76 h 174"/>
                  <a:gd name="T12" fmla="*/ 14 w 232"/>
                  <a:gd name="T13" fmla="*/ 101 h 174"/>
                  <a:gd name="T14" fmla="*/ 27 w 232"/>
                  <a:gd name="T15" fmla="*/ 122 h 174"/>
                  <a:gd name="T16" fmla="*/ 43 w 232"/>
                  <a:gd name="T17" fmla="*/ 142 h 174"/>
                  <a:gd name="T18" fmla="*/ 61 w 232"/>
                  <a:gd name="T19" fmla="*/ 157 h 174"/>
                  <a:gd name="T20" fmla="*/ 82 w 232"/>
                  <a:gd name="T21" fmla="*/ 168 h 174"/>
                  <a:gd name="T22" fmla="*/ 106 w 232"/>
                  <a:gd name="T23" fmla="*/ 173 h 174"/>
                  <a:gd name="T24" fmla="*/ 128 w 232"/>
                  <a:gd name="T25" fmla="*/ 174 h 174"/>
                  <a:gd name="T26" fmla="*/ 147 w 232"/>
                  <a:gd name="T27" fmla="*/ 169 h 174"/>
                  <a:gd name="T28" fmla="*/ 165 w 232"/>
                  <a:gd name="T29" fmla="*/ 162 h 174"/>
                  <a:gd name="T30" fmla="*/ 182 w 232"/>
                  <a:gd name="T31" fmla="*/ 151 h 174"/>
                  <a:gd name="T32" fmla="*/ 197 w 232"/>
                  <a:gd name="T33" fmla="*/ 137 h 174"/>
                  <a:gd name="T34" fmla="*/ 210 w 232"/>
                  <a:gd name="T35" fmla="*/ 121 h 174"/>
                  <a:gd name="T36" fmla="*/ 221 w 232"/>
                  <a:gd name="T37" fmla="*/ 102 h 174"/>
                  <a:gd name="T38" fmla="*/ 229 w 232"/>
                  <a:gd name="T39" fmla="*/ 82 h 174"/>
                  <a:gd name="T40" fmla="*/ 231 w 232"/>
                  <a:gd name="T41" fmla="*/ 67 h 174"/>
                  <a:gd name="T42" fmla="*/ 230 w 232"/>
                  <a:gd name="T43" fmla="*/ 61 h 174"/>
                  <a:gd name="T44" fmla="*/ 229 w 232"/>
                  <a:gd name="T45" fmla="*/ 55 h 174"/>
                  <a:gd name="T46" fmla="*/ 227 w 232"/>
                  <a:gd name="T47" fmla="*/ 51 h 174"/>
                  <a:gd name="T48" fmla="*/ 225 w 232"/>
                  <a:gd name="T49" fmla="*/ 59 h 174"/>
                  <a:gd name="T50" fmla="*/ 219 w 232"/>
                  <a:gd name="T51" fmla="*/ 82 h 174"/>
                  <a:gd name="T52" fmla="*/ 209 w 232"/>
                  <a:gd name="T53" fmla="*/ 103 h 174"/>
                  <a:gd name="T54" fmla="*/ 197 w 232"/>
                  <a:gd name="T55" fmla="*/ 121 h 174"/>
                  <a:gd name="T56" fmla="*/ 183 w 232"/>
                  <a:gd name="T57" fmla="*/ 137 h 174"/>
                  <a:gd name="T58" fmla="*/ 167 w 232"/>
                  <a:gd name="T59" fmla="*/ 149 h 174"/>
                  <a:gd name="T60" fmla="*/ 148 w 232"/>
                  <a:gd name="T61" fmla="*/ 158 h 174"/>
                  <a:gd name="T62" fmla="*/ 128 w 232"/>
                  <a:gd name="T63" fmla="*/ 162 h 174"/>
                  <a:gd name="T64" fmla="*/ 107 w 232"/>
                  <a:gd name="T65" fmla="*/ 162 h 174"/>
                  <a:gd name="T66" fmla="*/ 85 w 232"/>
                  <a:gd name="T67" fmla="*/ 157 h 174"/>
                  <a:gd name="T68" fmla="*/ 66 w 232"/>
                  <a:gd name="T69" fmla="*/ 148 h 174"/>
                  <a:gd name="T70" fmla="*/ 48 w 232"/>
                  <a:gd name="T71" fmla="*/ 133 h 174"/>
                  <a:gd name="T72" fmla="*/ 34 w 232"/>
                  <a:gd name="T73" fmla="*/ 116 h 174"/>
                  <a:gd name="T74" fmla="*/ 22 w 232"/>
                  <a:gd name="T75" fmla="*/ 95 h 174"/>
                  <a:gd name="T76" fmla="*/ 14 w 232"/>
                  <a:gd name="T77" fmla="*/ 72 h 174"/>
                  <a:gd name="T78" fmla="*/ 10 w 232"/>
                  <a:gd name="T79" fmla="*/ 47 h 174"/>
                  <a:gd name="T80" fmla="*/ 9 w 232"/>
                  <a:gd name="T81" fmla="*/ 29 h 174"/>
                  <a:gd name="T82" fmla="*/ 10 w 232"/>
                  <a:gd name="T83" fmla="*/ 21 h 174"/>
                  <a:gd name="T84" fmla="*/ 11 w 232"/>
                  <a:gd name="T85" fmla="*/ 13 h 174"/>
                  <a:gd name="T86" fmla="*/ 12 w 232"/>
                  <a:gd name="T87" fmla="*/ 5 h 174"/>
                  <a:gd name="T88" fmla="*/ 11 w 232"/>
                  <a:gd name="T89" fmla="*/ 3 h 174"/>
                  <a:gd name="T90" fmla="*/ 8 w 232"/>
                  <a:gd name="T91" fmla="*/ 7 h 174"/>
                  <a:gd name="T92" fmla="*/ 5 w 232"/>
                  <a:gd name="T93" fmla="*/ 12 h 174"/>
                  <a:gd name="T94" fmla="*/ 2 w 232"/>
                  <a:gd name="T95" fmla="*/ 1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Freeform 23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1 w 225"/>
                  <a:gd name="T1" fmla="*/ 21 h 176"/>
                  <a:gd name="T2" fmla="*/ 0 w 225"/>
                  <a:gd name="T3" fmla="*/ 27 h 176"/>
                  <a:gd name="T4" fmla="*/ 0 w 225"/>
                  <a:gd name="T5" fmla="*/ 33 h 176"/>
                  <a:gd name="T6" fmla="*/ 0 w 225"/>
                  <a:gd name="T7" fmla="*/ 38 h 176"/>
                  <a:gd name="T8" fmla="*/ 0 w 225"/>
                  <a:gd name="T9" fmla="*/ 55 h 176"/>
                  <a:gd name="T10" fmla="*/ 5 w 225"/>
                  <a:gd name="T11" fmla="*/ 81 h 176"/>
                  <a:gd name="T12" fmla="*/ 13 w 225"/>
                  <a:gd name="T13" fmla="*/ 107 h 176"/>
                  <a:gd name="T14" fmla="*/ 25 w 225"/>
                  <a:gd name="T15" fmla="*/ 128 h 176"/>
                  <a:gd name="T16" fmla="*/ 41 w 225"/>
                  <a:gd name="T17" fmla="*/ 146 h 176"/>
                  <a:gd name="T18" fmla="*/ 59 w 225"/>
                  <a:gd name="T19" fmla="*/ 160 h 176"/>
                  <a:gd name="T20" fmla="*/ 79 w 225"/>
                  <a:gd name="T21" fmla="*/ 170 h 176"/>
                  <a:gd name="T22" fmla="*/ 102 w 225"/>
                  <a:gd name="T23" fmla="*/ 176 h 176"/>
                  <a:gd name="T24" fmla="*/ 123 w 225"/>
                  <a:gd name="T25" fmla="*/ 176 h 176"/>
                  <a:gd name="T26" fmla="*/ 143 w 225"/>
                  <a:gd name="T27" fmla="*/ 172 h 176"/>
                  <a:gd name="T28" fmla="*/ 161 w 225"/>
                  <a:gd name="T29" fmla="*/ 164 h 176"/>
                  <a:gd name="T30" fmla="*/ 178 w 225"/>
                  <a:gd name="T31" fmla="*/ 152 h 176"/>
                  <a:gd name="T32" fmla="*/ 192 w 225"/>
                  <a:gd name="T33" fmla="*/ 138 h 176"/>
                  <a:gd name="T34" fmla="*/ 205 w 225"/>
                  <a:gd name="T35" fmla="*/ 120 h 176"/>
                  <a:gd name="T36" fmla="*/ 215 w 225"/>
                  <a:gd name="T37" fmla="*/ 101 h 176"/>
                  <a:gd name="T38" fmla="*/ 222 w 225"/>
                  <a:gd name="T39" fmla="*/ 79 h 176"/>
                  <a:gd name="T40" fmla="*/ 224 w 225"/>
                  <a:gd name="T41" fmla="*/ 63 h 176"/>
                  <a:gd name="T42" fmla="*/ 222 w 225"/>
                  <a:gd name="T43" fmla="*/ 59 h 176"/>
                  <a:gd name="T44" fmla="*/ 221 w 225"/>
                  <a:gd name="T45" fmla="*/ 53 h 176"/>
                  <a:gd name="T46" fmla="*/ 219 w 225"/>
                  <a:gd name="T47" fmla="*/ 47 h 176"/>
                  <a:gd name="T48" fmla="*/ 217 w 225"/>
                  <a:gd name="T49" fmla="*/ 56 h 176"/>
                  <a:gd name="T50" fmla="*/ 212 w 225"/>
                  <a:gd name="T51" fmla="*/ 80 h 176"/>
                  <a:gd name="T52" fmla="*/ 203 w 225"/>
                  <a:gd name="T53" fmla="*/ 102 h 176"/>
                  <a:gd name="T54" fmla="*/ 192 w 225"/>
                  <a:gd name="T55" fmla="*/ 122 h 176"/>
                  <a:gd name="T56" fmla="*/ 178 w 225"/>
                  <a:gd name="T57" fmla="*/ 138 h 176"/>
                  <a:gd name="T58" fmla="*/ 162 w 225"/>
                  <a:gd name="T59" fmla="*/ 151 h 176"/>
                  <a:gd name="T60" fmla="*/ 144 w 225"/>
                  <a:gd name="T61" fmla="*/ 160 h 176"/>
                  <a:gd name="T62" fmla="*/ 124 w 225"/>
                  <a:gd name="T63" fmla="*/ 165 h 176"/>
                  <a:gd name="T64" fmla="*/ 103 w 225"/>
                  <a:gd name="T65" fmla="*/ 165 h 176"/>
                  <a:gd name="T66" fmla="*/ 81 w 225"/>
                  <a:gd name="T67" fmla="*/ 160 h 176"/>
                  <a:gd name="T68" fmla="*/ 63 w 225"/>
                  <a:gd name="T69" fmla="*/ 151 h 176"/>
                  <a:gd name="T70" fmla="*/ 46 w 225"/>
                  <a:gd name="T71" fmla="*/ 138 h 176"/>
                  <a:gd name="T72" fmla="*/ 32 w 225"/>
                  <a:gd name="T73" fmla="*/ 121 h 176"/>
                  <a:gd name="T74" fmla="*/ 21 w 225"/>
                  <a:gd name="T75" fmla="*/ 101 h 176"/>
                  <a:gd name="T76" fmla="*/ 13 w 225"/>
                  <a:gd name="T77" fmla="*/ 79 h 176"/>
                  <a:gd name="T78" fmla="*/ 9 w 225"/>
                  <a:gd name="T79" fmla="*/ 55 h 176"/>
                  <a:gd name="T80" fmla="*/ 9 w 225"/>
                  <a:gd name="T81" fmla="*/ 36 h 176"/>
                  <a:gd name="T82" fmla="*/ 10 w 225"/>
                  <a:gd name="T83" fmla="*/ 25 h 176"/>
                  <a:gd name="T84" fmla="*/ 11 w 225"/>
                  <a:gd name="T85" fmla="*/ 15 h 176"/>
                  <a:gd name="T86" fmla="*/ 13 w 225"/>
                  <a:gd name="T87" fmla="*/ 5 h 176"/>
                  <a:gd name="T88" fmla="*/ 13 w 225"/>
                  <a:gd name="T89" fmla="*/ 2 h 176"/>
                  <a:gd name="T90" fmla="*/ 9 w 225"/>
                  <a:gd name="T91" fmla="*/ 7 h 176"/>
                  <a:gd name="T92" fmla="*/ 6 w 225"/>
                  <a:gd name="T93" fmla="*/ 11 h 176"/>
                  <a:gd name="T94" fmla="*/ 3 w 225"/>
                  <a:gd name="T95" fmla="*/ 1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Freeform 24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3 w 217"/>
                  <a:gd name="T1" fmla="*/ 22 h 180"/>
                  <a:gd name="T2" fmla="*/ 2 w 217"/>
                  <a:gd name="T3" fmla="*/ 30 h 180"/>
                  <a:gd name="T4" fmla="*/ 1 w 217"/>
                  <a:gd name="T5" fmla="*/ 38 h 180"/>
                  <a:gd name="T6" fmla="*/ 0 w 217"/>
                  <a:gd name="T7" fmla="*/ 46 h 180"/>
                  <a:gd name="T8" fmla="*/ 1 w 217"/>
                  <a:gd name="T9" fmla="*/ 64 h 180"/>
                  <a:gd name="T10" fmla="*/ 5 w 217"/>
                  <a:gd name="T11" fmla="*/ 89 h 180"/>
                  <a:gd name="T12" fmla="*/ 13 w 217"/>
                  <a:gd name="T13" fmla="*/ 112 h 180"/>
                  <a:gd name="T14" fmla="*/ 25 w 217"/>
                  <a:gd name="T15" fmla="*/ 133 h 180"/>
                  <a:gd name="T16" fmla="*/ 39 w 217"/>
                  <a:gd name="T17" fmla="*/ 150 h 180"/>
                  <a:gd name="T18" fmla="*/ 57 w 217"/>
                  <a:gd name="T19" fmla="*/ 165 h 180"/>
                  <a:gd name="T20" fmla="*/ 76 w 217"/>
                  <a:gd name="T21" fmla="*/ 174 h 180"/>
                  <a:gd name="T22" fmla="*/ 98 w 217"/>
                  <a:gd name="T23" fmla="*/ 179 h 180"/>
                  <a:gd name="T24" fmla="*/ 119 w 217"/>
                  <a:gd name="T25" fmla="*/ 179 h 180"/>
                  <a:gd name="T26" fmla="*/ 139 w 217"/>
                  <a:gd name="T27" fmla="*/ 175 h 180"/>
                  <a:gd name="T28" fmla="*/ 158 w 217"/>
                  <a:gd name="T29" fmla="*/ 167 h 180"/>
                  <a:gd name="T30" fmla="*/ 174 w 217"/>
                  <a:gd name="T31" fmla="*/ 154 h 180"/>
                  <a:gd name="T32" fmla="*/ 188 w 217"/>
                  <a:gd name="T33" fmla="*/ 138 h 180"/>
                  <a:gd name="T34" fmla="*/ 200 w 217"/>
                  <a:gd name="T35" fmla="*/ 120 h 180"/>
                  <a:gd name="T36" fmla="*/ 210 w 217"/>
                  <a:gd name="T37" fmla="*/ 99 h 180"/>
                  <a:gd name="T38" fmla="*/ 216 w 217"/>
                  <a:gd name="T39" fmla="*/ 76 h 180"/>
                  <a:gd name="T40" fmla="*/ 217 w 217"/>
                  <a:gd name="T41" fmla="*/ 62 h 180"/>
                  <a:gd name="T42" fmla="*/ 215 w 217"/>
                  <a:gd name="T43" fmla="*/ 56 h 180"/>
                  <a:gd name="T44" fmla="*/ 212 w 217"/>
                  <a:gd name="T45" fmla="*/ 50 h 180"/>
                  <a:gd name="T46" fmla="*/ 210 w 217"/>
                  <a:gd name="T47" fmla="*/ 45 h 180"/>
                  <a:gd name="T48" fmla="*/ 209 w 217"/>
                  <a:gd name="T49" fmla="*/ 44 h 180"/>
                  <a:gd name="T50" fmla="*/ 209 w 217"/>
                  <a:gd name="T51" fmla="*/ 45 h 180"/>
                  <a:gd name="T52" fmla="*/ 209 w 217"/>
                  <a:gd name="T53" fmla="*/ 47 h 180"/>
                  <a:gd name="T54" fmla="*/ 209 w 217"/>
                  <a:gd name="T55" fmla="*/ 50 h 180"/>
                  <a:gd name="T56" fmla="*/ 209 w 217"/>
                  <a:gd name="T57" fmla="*/ 63 h 180"/>
                  <a:gd name="T58" fmla="*/ 205 w 217"/>
                  <a:gd name="T59" fmla="*/ 86 h 180"/>
                  <a:gd name="T60" fmla="*/ 196 w 217"/>
                  <a:gd name="T61" fmla="*/ 107 h 180"/>
                  <a:gd name="T62" fmla="*/ 185 w 217"/>
                  <a:gd name="T63" fmla="*/ 126 h 180"/>
                  <a:gd name="T64" fmla="*/ 172 w 217"/>
                  <a:gd name="T65" fmla="*/ 142 h 180"/>
                  <a:gd name="T66" fmla="*/ 156 w 217"/>
                  <a:gd name="T67" fmla="*/ 155 h 180"/>
                  <a:gd name="T68" fmla="*/ 139 w 217"/>
                  <a:gd name="T69" fmla="*/ 165 h 180"/>
                  <a:gd name="T70" fmla="*/ 119 w 217"/>
                  <a:gd name="T71" fmla="*/ 168 h 180"/>
                  <a:gd name="T72" fmla="*/ 99 w 217"/>
                  <a:gd name="T73" fmla="*/ 168 h 180"/>
                  <a:gd name="T74" fmla="*/ 79 w 217"/>
                  <a:gd name="T75" fmla="*/ 165 h 180"/>
                  <a:gd name="T76" fmla="*/ 61 w 217"/>
                  <a:gd name="T77" fmla="*/ 155 h 180"/>
                  <a:gd name="T78" fmla="*/ 45 w 217"/>
                  <a:gd name="T79" fmla="*/ 142 h 180"/>
                  <a:gd name="T80" fmla="*/ 32 w 217"/>
                  <a:gd name="T81" fmla="*/ 126 h 180"/>
                  <a:gd name="T82" fmla="*/ 21 w 217"/>
                  <a:gd name="T83" fmla="*/ 107 h 180"/>
                  <a:gd name="T84" fmla="*/ 14 w 217"/>
                  <a:gd name="T85" fmla="*/ 86 h 180"/>
                  <a:gd name="T86" fmla="*/ 10 w 217"/>
                  <a:gd name="T87" fmla="*/ 63 h 180"/>
                  <a:gd name="T88" fmla="*/ 9 w 217"/>
                  <a:gd name="T89" fmla="*/ 44 h 180"/>
                  <a:gd name="T90" fmla="*/ 11 w 217"/>
                  <a:gd name="T91" fmla="*/ 32 h 180"/>
                  <a:gd name="T92" fmla="*/ 13 w 217"/>
                  <a:gd name="T93" fmla="*/ 18 h 180"/>
                  <a:gd name="T94" fmla="*/ 16 w 217"/>
                  <a:gd name="T95" fmla="*/ 6 h 180"/>
                  <a:gd name="T96" fmla="*/ 16 w 217"/>
                  <a:gd name="T97" fmla="*/ 3 h 180"/>
                  <a:gd name="T98" fmla="*/ 13 w 217"/>
                  <a:gd name="T99" fmla="*/ 6 h 180"/>
                  <a:gd name="T100" fmla="*/ 9 w 217"/>
                  <a:gd name="T101" fmla="*/ 11 h 180"/>
                  <a:gd name="T102" fmla="*/ 5 w 217"/>
                  <a:gd name="T103" fmla="*/ 1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Freeform 25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4 w 209"/>
                  <a:gd name="T1" fmla="*/ 21 h 181"/>
                  <a:gd name="T2" fmla="*/ 2 w 209"/>
                  <a:gd name="T3" fmla="*/ 31 h 181"/>
                  <a:gd name="T4" fmla="*/ 1 w 209"/>
                  <a:gd name="T5" fmla="*/ 41 h 181"/>
                  <a:gd name="T6" fmla="*/ 0 w 209"/>
                  <a:gd name="T7" fmla="*/ 52 h 181"/>
                  <a:gd name="T8" fmla="*/ 0 w 209"/>
                  <a:gd name="T9" fmla="*/ 71 h 181"/>
                  <a:gd name="T10" fmla="*/ 4 w 209"/>
                  <a:gd name="T11" fmla="*/ 95 h 181"/>
                  <a:gd name="T12" fmla="*/ 12 w 209"/>
                  <a:gd name="T13" fmla="*/ 117 h 181"/>
                  <a:gd name="T14" fmla="*/ 23 w 209"/>
                  <a:gd name="T15" fmla="*/ 137 h 181"/>
                  <a:gd name="T16" fmla="*/ 37 w 209"/>
                  <a:gd name="T17" fmla="*/ 154 h 181"/>
                  <a:gd name="T18" fmla="*/ 54 w 209"/>
                  <a:gd name="T19" fmla="*/ 167 h 181"/>
                  <a:gd name="T20" fmla="*/ 72 w 209"/>
                  <a:gd name="T21" fmla="*/ 176 h 181"/>
                  <a:gd name="T22" fmla="*/ 94 w 209"/>
                  <a:gd name="T23" fmla="*/ 181 h 181"/>
                  <a:gd name="T24" fmla="*/ 115 w 209"/>
                  <a:gd name="T25" fmla="*/ 181 h 181"/>
                  <a:gd name="T26" fmla="*/ 135 w 209"/>
                  <a:gd name="T27" fmla="*/ 176 h 181"/>
                  <a:gd name="T28" fmla="*/ 153 w 209"/>
                  <a:gd name="T29" fmla="*/ 167 h 181"/>
                  <a:gd name="T30" fmla="*/ 169 w 209"/>
                  <a:gd name="T31" fmla="*/ 154 h 181"/>
                  <a:gd name="T32" fmla="*/ 183 w 209"/>
                  <a:gd name="T33" fmla="*/ 138 h 181"/>
                  <a:gd name="T34" fmla="*/ 194 w 209"/>
                  <a:gd name="T35" fmla="*/ 118 h 181"/>
                  <a:gd name="T36" fmla="*/ 203 w 209"/>
                  <a:gd name="T37" fmla="*/ 96 h 181"/>
                  <a:gd name="T38" fmla="*/ 208 w 209"/>
                  <a:gd name="T39" fmla="*/ 72 h 181"/>
                  <a:gd name="T40" fmla="*/ 207 w 209"/>
                  <a:gd name="T41" fmla="*/ 57 h 181"/>
                  <a:gd name="T42" fmla="*/ 205 w 209"/>
                  <a:gd name="T43" fmla="*/ 52 h 181"/>
                  <a:gd name="T44" fmla="*/ 202 w 209"/>
                  <a:gd name="T45" fmla="*/ 46 h 181"/>
                  <a:gd name="T46" fmla="*/ 200 w 209"/>
                  <a:gd name="T47" fmla="*/ 41 h 181"/>
                  <a:gd name="T48" fmla="*/ 197 w 209"/>
                  <a:gd name="T49" fmla="*/ 41 h 181"/>
                  <a:gd name="T50" fmla="*/ 198 w 209"/>
                  <a:gd name="T51" fmla="*/ 46 h 181"/>
                  <a:gd name="T52" fmla="*/ 198 w 209"/>
                  <a:gd name="T53" fmla="*/ 51 h 181"/>
                  <a:gd name="T54" fmla="*/ 200 w 209"/>
                  <a:gd name="T55" fmla="*/ 55 h 181"/>
                  <a:gd name="T56" fmla="*/ 198 w 209"/>
                  <a:gd name="T57" fmla="*/ 70 h 181"/>
                  <a:gd name="T58" fmla="*/ 194 w 209"/>
                  <a:gd name="T59" fmla="*/ 91 h 181"/>
                  <a:gd name="T60" fmla="*/ 187 w 209"/>
                  <a:gd name="T61" fmla="*/ 112 h 181"/>
                  <a:gd name="T62" fmla="*/ 177 w 209"/>
                  <a:gd name="T63" fmla="*/ 130 h 181"/>
                  <a:gd name="T64" fmla="*/ 164 w 209"/>
                  <a:gd name="T65" fmla="*/ 145 h 181"/>
                  <a:gd name="T66" fmla="*/ 149 w 209"/>
                  <a:gd name="T67" fmla="*/ 157 h 181"/>
                  <a:gd name="T68" fmla="*/ 132 w 209"/>
                  <a:gd name="T69" fmla="*/ 166 h 181"/>
                  <a:gd name="T70" fmla="*/ 114 w 209"/>
                  <a:gd name="T71" fmla="*/ 170 h 181"/>
                  <a:gd name="T72" fmla="*/ 94 w 209"/>
                  <a:gd name="T73" fmla="*/ 170 h 181"/>
                  <a:gd name="T74" fmla="*/ 76 w 209"/>
                  <a:gd name="T75" fmla="*/ 166 h 181"/>
                  <a:gd name="T76" fmla="*/ 58 w 209"/>
                  <a:gd name="T77" fmla="*/ 157 h 181"/>
                  <a:gd name="T78" fmla="*/ 43 w 209"/>
                  <a:gd name="T79" fmla="*/ 145 h 181"/>
                  <a:gd name="T80" fmla="*/ 30 w 209"/>
                  <a:gd name="T81" fmla="*/ 130 h 181"/>
                  <a:gd name="T82" fmla="*/ 20 w 209"/>
                  <a:gd name="T83" fmla="*/ 112 h 181"/>
                  <a:gd name="T84" fmla="*/ 13 w 209"/>
                  <a:gd name="T85" fmla="*/ 91 h 181"/>
                  <a:gd name="T86" fmla="*/ 9 w 209"/>
                  <a:gd name="T87" fmla="*/ 70 h 181"/>
                  <a:gd name="T88" fmla="*/ 9 w 209"/>
                  <a:gd name="T89" fmla="*/ 49 h 181"/>
                  <a:gd name="T90" fmla="*/ 11 w 209"/>
                  <a:gd name="T91" fmla="*/ 35 h 181"/>
                  <a:gd name="T92" fmla="*/ 14 w 209"/>
                  <a:gd name="T93" fmla="*/ 21 h 181"/>
                  <a:gd name="T94" fmla="*/ 19 w 209"/>
                  <a:gd name="T95" fmla="*/ 6 h 181"/>
                  <a:gd name="T96" fmla="*/ 20 w 209"/>
                  <a:gd name="T97" fmla="*/ 1 h 181"/>
                  <a:gd name="T98" fmla="*/ 16 w 209"/>
                  <a:gd name="T99" fmla="*/ 6 h 181"/>
                  <a:gd name="T100" fmla="*/ 12 w 209"/>
                  <a:gd name="T101" fmla="*/ 10 h 181"/>
                  <a:gd name="T102" fmla="*/ 8 w 209"/>
                  <a:gd name="T103" fmla="*/ 1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Freeform 26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200 w 200"/>
                  <a:gd name="T1" fmla="*/ 64 h 183"/>
                  <a:gd name="T2" fmla="*/ 200 w 200"/>
                  <a:gd name="T3" fmla="*/ 61 h 183"/>
                  <a:gd name="T4" fmla="*/ 200 w 200"/>
                  <a:gd name="T5" fmla="*/ 59 h 183"/>
                  <a:gd name="T6" fmla="*/ 200 w 200"/>
                  <a:gd name="T7" fmla="*/ 58 h 183"/>
                  <a:gd name="T8" fmla="*/ 198 w 200"/>
                  <a:gd name="T9" fmla="*/ 53 h 183"/>
                  <a:gd name="T10" fmla="*/ 196 w 200"/>
                  <a:gd name="T11" fmla="*/ 48 h 183"/>
                  <a:gd name="T12" fmla="*/ 192 w 200"/>
                  <a:gd name="T13" fmla="*/ 42 h 183"/>
                  <a:gd name="T14" fmla="*/ 188 w 200"/>
                  <a:gd name="T15" fmla="*/ 37 h 183"/>
                  <a:gd name="T16" fmla="*/ 187 w 200"/>
                  <a:gd name="T17" fmla="*/ 38 h 183"/>
                  <a:gd name="T18" fmla="*/ 189 w 200"/>
                  <a:gd name="T19" fmla="*/ 46 h 183"/>
                  <a:gd name="T20" fmla="*/ 190 w 200"/>
                  <a:gd name="T21" fmla="*/ 53 h 183"/>
                  <a:gd name="T22" fmla="*/ 190 w 200"/>
                  <a:gd name="T23" fmla="*/ 61 h 183"/>
                  <a:gd name="T24" fmla="*/ 190 w 200"/>
                  <a:gd name="T25" fmla="*/ 76 h 183"/>
                  <a:gd name="T26" fmla="*/ 186 w 200"/>
                  <a:gd name="T27" fmla="*/ 97 h 183"/>
                  <a:gd name="T28" fmla="*/ 179 w 200"/>
                  <a:gd name="T29" fmla="*/ 116 h 183"/>
                  <a:gd name="T30" fmla="*/ 169 w 200"/>
                  <a:gd name="T31" fmla="*/ 133 h 183"/>
                  <a:gd name="T32" fmla="*/ 157 w 200"/>
                  <a:gd name="T33" fmla="*/ 147 h 183"/>
                  <a:gd name="T34" fmla="*/ 143 w 200"/>
                  <a:gd name="T35" fmla="*/ 159 h 183"/>
                  <a:gd name="T36" fmla="*/ 127 w 200"/>
                  <a:gd name="T37" fmla="*/ 168 h 183"/>
                  <a:gd name="T38" fmla="*/ 109 w 200"/>
                  <a:gd name="T39" fmla="*/ 173 h 183"/>
                  <a:gd name="T40" fmla="*/ 91 w 200"/>
                  <a:gd name="T41" fmla="*/ 173 h 183"/>
                  <a:gd name="T42" fmla="*/ 73 w 200"/>
                  <a:gd name="T43" fmla="*/ 168 h 183"/>
                  <a:gd name="T44" fmla="*/ 56 w 200"/>
                  <a:gd name="T45" fmla="*/ 159 h 183"/>
                  <a:gd name="T46" fmla="*/ 42 w 200"/>
                  <a:gd name="T47" fmla="*/ 147 h 183"/>
                  <a:gd name="T48" fmla="*/ 30 w 200"/>
                  <a:gd name="T49" fmla="*/ 133 h 183"/>
                  <a:gd name="T50" fmla="*/ 20 w 200"/>
                  <a:gd name="T51" fmla="*/ 116 h 183"/>
                  <a:gd name="T52" fmla="*/ 13 w 200"/>
                  <a:gd name="T53" fmla="*/ 97 h 183"/>
                  <a:gd name="T54" fmla="*/ 10 w 200"/>
                  <a:gd name="T55" fmla="*/ 76 h 183"/>
                  <a:gd name="T56" fmla="*/ 9 w 200"/>
                  <a:gd name="T57" fmla="*/ 55 h 183"/>
                  <a:gd name="T58" fmla="*/ 12 w 200"/>
                  <a:gd name="T59" fmla="*/ 38 h 183"/>
                  <a:gd name="T60" fmla="*/ 16 w 200"/>
                  <a:gd name="T61" fmla="*/ 22 h 183"/>
                  <a:gd name="T62" fmla="*/ 23 w 200"/>
                  <a:gd name="T63" fmla="*/ 7 h 183"/>
                  <a:gd name="T64" fmla="*/ 25 w 200"/>
                  <a:gd name="T65" fmla="*/ 1 h 183"/>
                  <a:gd name="T66" fmla="*/ 20 w 200"/>
                  <a:gd name="T67" fmla="*/ 5 h 183"/>
                  <a:gd name="T68" fmla="*/ 16 w 200"/>
                  <a:gd name="T69" fmla="*/ 8 h 183"/>
                  <a:gd name="T70" fmla="*/ 11 w 200"/>
                  <a:gd name="T71" fmla="*/ 13 h 183"/>
                  <a:gd name="T72" fmla="*/ 7 w 200"/>
                  <a:gd name="T73" fmla="*/ 20 h 183"/>
                  <a:gd name="T74" fmla="*/ 4 w 200"/>
                  <a:gd name="T75" fmla="*/ 32 h 183"/>
                  <a:gd name="T76" fmla="*/ 2 w 200"/>
                  <a:gd name="T77" fmla="*/ 46 h 183"/>
                  <a:gd name="T78" fmla="*/ 0 w 200"/>
                  <a:gd name="T79" fmla="*/ 58 h 183"/>
                  <a:gd name="T80" fmla="*/ 1 w 200"/>
                  <a:gd name="T81" fmla="*/ 77 h 183"/>
                  <a:gd name="T82" fmla="*/ 5 w 200"/>
                  <a:gd name="T83" fmla="*/ 100 h 183"/>
                  <a:gd name="T84" fmla="*/ 12 w 200"/>
                  <a:gd name="T85" fmla="*/ 121 h 183"/>
                  <a:gd name="T86" fmla="*/ 23 w 200"/>
                  <a:gd name="T87" fmla="*/ 140 h 183"/>
                  <a:gd name="T88" fmla="*/ 36 w 200"/>
                  <a:gd name="T89" fmla="*/ 156 h 183"/>
                  <a:gd name="T90" fmla="*/ 52 w 200"/>
                  <a:gd name="T91" fmla="*/ 169 h 183"/>
                  <a:gd name="T92" fmla="*/ 70 w 200"/>
                  <a:gd name="T93" fmla="*/ 179 h 183"/>
                  <a:gd name="T94" fmla="*/ 90 w 200"/>
                  <a:gd name="T95" fmla="*/ 182 h 183"/>
                  <a:gd name="T96" fmla="*/ 110 w 200"/>
                  <a:gd name="T97" fmla="*/ 182 h 183"/>
                  <a:gd name="T98" fmla="*/ 130 w 200"/>
                  <a:gd name="T99" fmla="*/ 179 h 183"/>
                  <a:gd name="T100" fmla="*/ 147 w 200"/>
                  <a:gd name="T101" fmla="*/ 169 h 183"/>
                  <a:gd name="T102" fmla="*/ 163 w 200"/>
                  <a:gd name="T103" fmla="*/ 156 h 183"/>
                  <a:gd name="T104" fmla="*/ 176 w 200"/>
                  <a:gd name="T105" fmla="*/ 140 h 183"/>
                  <a:gd name="T106" fmla="*/ 187 w 200"/>
                  <a:gd name="T107" fmla="*/ 121 h 183"/>
                  <a:gd name="T108" fmla="*/ 196 w 200"/>
                  <a:gd name="T109" fmla="*/ 100 h 183"/>
                  <a:gd name="T110" fmla="*/ 200 w 200"/>
                  <a:gd name="T111" fmla="*/ 7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27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191 w 191"/>
                  <a:gd name="T1" fmla="*/ 68 h 183"/>
                  <a:gd name="T2" fmla="*/ 189 w 191"/>
                  <a:gd name="T3" fmla="*/ 64 h 183"/>
                  <a:gd name="T4" fmla="*/ 189 w 191"/>
                  <a:gd name="T5" fmla="*/ 59 h 183"/>
                  <a:gd name="T6" fmla="*/ 188 w 191"/>
                  <a:gd name="T7" fmla="*/ 54 h 183"/>
                  <a:gd name="T8" fmla="*/ 187 w 191"/>
                  <a:gd name="T9" fmla="*/ 48 h 183"/>
                  <a:gd name="T10" fmla="*/ 183 w 191"/>
                  <a:gd name="T11" fmla="*/ 43 h 183"/>
                  <a:gd name="T12" fmla="*/ 179 w 191"/>
                  <a:gd name="T13" fmla="*/ 38 h 183"/>
                  <a:gd name="T14" fmla="*/ 176 w 191"/>
                  <a:gd name="T15" fmla="*/ 32 h 183"/>
                  <a:gd name="T16" fmla="*/ 175 w 191"/>
                  <a:gd name="T17" fmla="*/ 35 h 183"/>
                  <a:gd name="T18" fmla="*/ 178 w 191"/>
                  <a:gd name="T19" fmla="*/ 44 h 183"/>
                  <a:gd name="T20" fmla="*/ 180 w 191"/>
                  <a:gd name="T21" fmla="*/ 55 h 183"/>
                  <a:gd name="T22" fmla="*/ 180 w 191"/>
                  <a:gd name="T23" fmla="*/ 66 h 183"/>
                  <a:gd name="T24" fmla="*/ 180 w 191"/>
                  <a:gd name="T25" fmla="*/ 82 h 183"/>
                  <a:gd name="T26" fmla="*/ 177 w 191"/>
                  <a:gd name="T27" fmla="*/ 101 h 183"/>
                  <a:gd name="T28" fmla="*/ 170 w 191"/>
                  <a:gd name="T29" fmla="*/ 120 h 183"/>
                  <a:gd name="T30" fmla="*/ 161 w 191"/>
                  <a:gd name="T31" fmla="*/ 136 h 183"/>
                  <a:gd name="T32" fmla="*/ 149 w 191"/>
                  <a:gd name="T33" fmla="*/ 150 h 183"/>
                  <a:gd name="T34" fmla="*/ 136 w 191"/>
                  <a:gd name="T35" fmla="*/ 161 h 183"/>
                  <a:gd name="T36" fmla="*/ 121 w 191"/>
                  <a:gd name="T37" fmla="*/ 169 h 183"/>
                  <a:gd name="T38" fmla="*/ 104 w 191"/>
                  <a:gd name="T39" fmla="*/ 173 h 183"/>
                  <a:gd name="T40" fmla="*/ 86 w 191"/>
                  <a:gd name="T41" fmla="*/ 173 h 183"/>
                  <a:gd name="T42" fmla="*/ 70 w 191"/>
                  <a:gd name="T43" fmla="*/ 169 h 183"/>
                  <a:gd name="T44" fmla="*/ 53 w 191"/>
                  <a:gd name="T45" fmla="*/ 161 h 183"/>
                  <a:gd name="T46" fmla="*/ 40 w 191"/>
                  <a:gd name="T47" fmla="*/ 150 h 183"/>
                  <a:gd name="T48" fmla="*/ 28 w 191"/>
                  <a:gd name="T49" fmla="*/ 136 h 183"/>
                  <a:gd name="T50" fmla="*/ 19 w 191"/>
                  <a:gd name="T51" fmla="*/ 120 h 183"/>
                  <a:gd name="T52" fmla="*/ 12 w 191"/>
                  <a:gd name="T53" fmla="*/ 101 h 183"/>
                  <a:gd name="T54" fmla="*/ 9 w 191"/>
                  <a:gd name="T55" fmla="*/ 82 h 183"/>
                  <a:gd name="T56" fmla="*/ 9 w 191"/>
                  <a:gd name="T57" fmla="*/ 60 h 183"/>
                  <a:gd name="T58" fmla="*/ 12 w 191"/>
                  <a:gd name="T59" fmla="*/ 41 h 183"/>
                  <a:gd name="T60" fmla="*/ 18 w 191"/>
                  <a:gd name="T61" fmla="*/ 23 h 183"/>
                  <a:gd name="T62" fmla="*/ 27 w 191"/>
                  <a:gd name="T63" fmla="*/ 7 h 183"/>
                  <a:gd name="T64" fmla="*/ 30 w 191"/>
                  <a:gd name="T65" fmla="*/ 1 h 183"/>
                  <a:gd name="T66" fmla="*/ 25 w 191"/>
                  <a:gd name="T67" fmla="*/ 5 h 183"/>
                  <a:gd name="T68" fmla="*/ 20 w 191"/>
                  <a:gd name="T69" fmla="*/ 7 h 183"/>
                  <a:gd name="T70" fmla="*/ 15 w 191"/>
                  <a:gd name="T71" fmla="*/ 11 h 183"/>
                  <a:gd name="T72" fmla="*/ 10 w 191"/>
                  <a:gd name="T73" fmla="*/ 19 h 183"/>
                  <a:gd name="T74" fmla="*/ 5 w 191"/>
                  <a:gd name="T75" fmla="*/ 34 h 183"/>
                  <a:gd name="T76" fmla="*/ 2 w 191"/>
                  <a:gd name="T77" fmla="*/ 48 h 183"/>
                  <a:gd name="T78" fmla="*/ 0 w 191"/>
                  <a:gd name="T79" fmla="*/ 62 h 183"/>
                  <a:gd name="T80" fmla="*/ 0 w 191"/>
                  <a:gd name="T81" fmla="*/ 83 h 183"/>
                  <a:gd name="T82" fmla="*/ 4 w 191"/>
                  <a:gd name="T83" fmla="*/ 104 h 183"/>
                  <a:gd name="T84" fmla="*/ 11 w 191"/>
                  <a:gd name="T85" fmla="*/ 125 h 183"/>
                  <a:gd name="T86" fmla="*/ 21 w 191"/>
                  <a:gd name="T87" fmla="*/ 143 h 183"/>
                  <a:gd name="T88" fmla="*/ 34 w 191"/>
                  <a:gd name="T89" fmla="*/ 158 h 183"/>
                  <a:gd name="T90" fmla="*/ 49 w 191"/>
                  <a:gd name="T91" fmla="*/ 170 h 183"/>
                  <a:gd name="T92" fmla="*/ 67 w 191"/>
                  <a:gd name="T93" fmla="*/ 179 h 183"/>
                  <a:gd name="T94" fmla="*/ 85 w 191"/>
                  <a:gd name="T95" fmla="*/ 183 h 183"/>
                  <a:gd name="T96" fmla="*/ 105 w 191"/>
                  <a:gd name="T97" fmla="*/ 183 h 183"/>
                  <a:gd name="T98" fmla="*/ 123 w 191"/>
                  <a:gd name="T99" fmla="*/ 179 h 183"/>
                  <a:gd name="T100" fmla="*/ 140 w 191"/>
                  <a:gd name="T101" fmla="*/ 170 h 183"/>
                  <a:gd name="T102" fmla="*/ 155 w 191"/>
                  <a:gd name="T103" fmla="*/ 158 h 183"/>
                  <a:gd name="T104" fmla="*/ 168 w 191"/>
                  <a:gd name="T105" fmla="*/ 143 h 183"/>
                  <a:gd name="T106" fmla="*/ 178 w 191"/>
                  <a:gd name="T107" fmla="*/ 125 h 183"/>
                  <a:gd name="T108" fmla="*/ 185 w 191"/>
                  <a:gd name="T109" fmla="*/ 104 h 183"/>
                  <a:gd name="T110" fmla="*/ 189 w 191"/>
                  <a:gd name="T111" fmla="*/ 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28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181 w 181"/>
                  <a:gd name="T1" fmla="*/ 73 h 185"/>
                  <a:gd name="T2" fmla="*/ 181 w 181"/>
                  <a:gd name="T3" fmla="*/ 65 h 185"/>
                  <a:gd name="T4" fmla="*/ 180 w 181"/>
                  <a:gd name="T5" fmla="*/ 58 h 185"/>
                  <a:gd name="T6" fmla="*/ 178 w 181"/>
                  <a:gd name="T7" fmla="*/ 50 h 185"/>
                  <a:gd name="T8" fmla="*/ 176 w 181"/>
                  <a:gd name="T9" fmla="*/ 44 h 185"/>
                  <a:gd name="T10" fmla="*/ 171 w 181"/>
                  <a:gd name="T11" fmla="*/ 38 h 185"/>
                  <a:gd name="T12" fmla="*/ 167 w 181"/>
                  <a:gd name="T13" fmla="*/ 34 h 185"/>
                  <a:gd name="T14" fmla="*/ 163 w 181"/>
                  <a:gd name="T15" fmla="*/ 29 h 185"/>
                  <a:gd name="T16" fmla="*/ 163 w 181"/>
                  <a:gd name="T17" fmla="*/ 31 h 185"/>
                  <a:gd name="T18" fmla="*/ 167 w 181"/>
                  <a:gd name="T19" fmla="*/ 43 h 185"/>
                  <a:gd name="T20" fmla="*/ 170 w 181"/>
                  <a:gd name="T21" fmla="*/ 56 h 185"/>
                  <a:gd name="T22" fmla="*/ 172 w 181"/>
                  <a:gd name="T23" fmla="*/ 70 h 185"/>
                  <a:gd name="T24" fmla="*/ 172 w 181"/>
                  <a:gd name="T25" fmla="*/ 86 h 185"/>
                  <a:gd name="T26" fmla="*/ 168 w 181"/>
                  <a:gd name="T27" fmla="*/ 106 h 185"/>
                  <a:gd name="T28" fmla="*/ 162 w 181"/>
                  <a:gd name="T29" fmla="*/ 124 h 185"/>
                  <a:gd name="T30" fmla="*/ 154 w 181"/>
                  <a:gd name="T31" fmla="*/ 139 h 185"/>
                  <a:gd name="T32" fmla="*/ 143 w 181"/>
                  <a:gd name="T33" fmla="*/ 151 h 185"/>
                  <a:gd name="T34" fmla="*/ 130 w 181"/>
                  <a:gd name="T35" fmla="*/ 162 h 185"/>
                  <a:gd name="T36" fmla="*/ 115 w 181"/>
                  <a:gd name="T37" fmla="*/ 169 h 185"/>
                  <a:gd name="T38" fmla="*/ 99 w 181"/>
                  <a:gd name="T39" fmla="*/ 174 h 185"/>
                  <a:gd name="T40" fmla="*/ 83 w 181"/>
                  <a:gd name="T41" fmla="*/ 174 h 185"/>
                  <a:gd name="T42" fmla="*/ 67 w 181"/>
                  <a:gd name="T43" fmla="*/ 169 h 185"/>
                  <a:gd name="T44" fmla="*/ 52 w 181"/>
                  <a:gd name="T45" fmla="*/ 162 h 185"/>
                  <a:gd name="T46" fmla="*/ 39 w 181"/>
                  <a:gd name="T47" fmla="*/ 151 h 185"/>
                  <a:gd name="T48" fmla="*/ 28 w 181"/>
                  <a:gd name="T49" fmla="*/ 139 h 185"/>
                  <a:gd name="T50" fmla="*/ 19 w 181"/>
                  <a:gd name="T51" fmla="*/ 124 h 185"/>
                  <a:gd name="T52" fmla="*/ 13 w 181"/>
                  <a:gd name="T53" fmla="*/ 106 h 185"/>
                  <a:gd name="T54" fmla="*/ 10 w 181"/>
                  <a:gd name="T55" fmla="*/ 86 h 185"/>
                  <a:gd name="T56" fmla="*/ 10 w 181"/>
                  <a:gd name="T57" fmla="*/ 65 h 185"/>
                  <a:gd name="T58" fmla="*/ 14 w 181"/>
                  <a:gd name="T59" fmla="*/ 43 h 185"/>
                  <a:gd name="T60" fmla="*/ 22 w 181"/>
                  <a:gd name="T61" fmla="*/ 24 h 185"/>
                  <a:gd name="T62" fmla="*/ 33 w 181"/>
                  <a:gd name="T63" fmla="*/ 7 h 185"/>
                  <a:gd name="T64" fmla="*/ 37 w 181"/>
                  <a:gd name="T65" fmla="*/ 1 h 185"/>
                  <a:gd name="T66" fmla="*/ 32 w 181"/>
                  <a:gd name="T67" fmla="*/ 4 h 185"/>
                  <a:gd name="T68" fmla="*/ 26 w 181"/>
                  <a:gd name="T69" fmla="*/ 7 h 185"/>
                  <a:gd name="T70" fmla="*/ 21 w 181"/>
                  <a:gd name="T71" fmla="*/ 11 h 185"/>
                  <a:gd name="T72" fmla="*/ 14 w 181"/>
                  <a:gd name="T73" fmla="*/ 19 h 185"/>
                  <a:gd name="T74" fmla="*/ 7 w 181"/>
                  <a:gd name="T75" fmla="*/ 34 h 185"/>
                  <a:gd name="T76" fmla="*/ 3 w 181"/>
                  <a:gd name="T77" fmla="*/ 50 h 185"/>
                  <a:gd name="T78" fmla="*/ 0 w 181"/>
                  <a:gd name="T79" fmla="*/ 67 h 185"/>
                  <a:gd name="T80" fmla="*/ 1 w 181"/>
                  <a:gd name="T81" fmla="*/ 88 h 185"/>
                  <a:gd name="T82" fmla="*/ 4 w 181"/>
                  <a:gd name="T83" fmla="*/ 109 h 185"/>
                  <a:gd name="T84" fmla="*/ 11 w 181"/>
                  <a:gd name="T85" fmla="*/ 128 h 185"/>
                  <a:gd name="T86" fmla="*/ 21 w 181"/>
                  <a:gd name="T87" fmla="*/ 145 h 185"/>
                  <a:gd name="T88" fmla="*/ 33 w 181"/>
                  <a:gd name="T89" fmla="*/ 159 h 185"/>
                  <a:gd name="T90" fmla="*/ 47 w 181"/>
                  <a:gd name="T91" fmla="*/ 171 h 185"/>
                  <a:gd name="T92" fmla="*/ 64 w 181"/>
                  <a:gd name="T93" fmla="*/ 180 h 185"/>
                  <a:gd name="T94" fmla="*/ 82 w 181"/>
                  <a:gd name="T95" fmla="*/ 185 h 185"/>
                  <a:gd name="T96" fmla="*/ 100 w 181"/>
                  <a:gd name="T97" fmla="*/ 185 h 185"/>
                  <a:gd name="T98" fmla="*/ 118 w 181"/>
                  <a:gd name="T99" fmla="*/ 180 h 185"/>
                  <a:gd name="T100" fmla="*/ 134 w 181"/>
                  <a:gd name="T101" fmla="*/ 171 h 185"/>
                  <a:gd name="T102" fmla="*/ 148 w 181"/>
                  <a:gd name="T103" fmla="*/ 159 h 185"/>
                  <a:gd name="T104" fmla="*/ 160 w 181"/>
                  <a:gd name="T105" fmla="*/ 145 h 185"/>
                  <a:gd name="T106" fmla="*/ 170 w 181"/>
                  <a:gd name="T107" fmla="*/ 128 h 185"/>
                  <a:gd name="T108" fmla="*/ 177 w 181"/>
                  <a:gd name="T109" fmla="*/ 109 h 185"/>
                  <a:gd name="T110" fmla="*/ 181 w 181"/>
                  <a:gd name="T111" fmla="*/ 8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29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171 w 172"/>
                  <a:gd name="T1" fmla="*/ 77 h 184"/>
                  <a:gd name="T2" fmla="*/ 171 w 172"/>
                  <a:gd name="T3" fmla="*/ 66 h 184"/>
                  <a:gd name="T4" fmla="*/ 169 w 172"/>
                  <a:gd name="T5" fmla="*/ 55 h 184"/>
                  <a:gd name="T6" fmla="*/ 166 w 172"/>
                  <a:gd name="T7" fmla="*/ 46 h 184"/>
                  <a:gd name="T8" fmla="*/ 162 w 172"/>
                  <a:gd name="T9" fmla="*/ 39 h 184"/>
                  <a:gd name="T10" fmla="*/ 157 w 172"/>
                  <a:gd name="T11" fmla="*/ 33 h 184"/>
                  <a:gd name="T12" fmla="*/ 152 w 172"/>
                  <a:gd name="T13" fmla="*/ 28 h 184"/>
                  <a:gd name="T14" fmla="*/ 146 w 172"/>
                  <a:gd name="T15" fmla="*/ 23 h 184"/>
                  <a:gd name="T16" fmla="*/ 147 w 172"/>
                  <a:gd name="T17" fmla="*/ 27 h 184"/>
                  <a:gd name="T18" fmla="*/ 155 w 172"/>
                  <a:gd name="T19" fmla="*/ 41 h 184"/>
                  <a:gd name="T20" fmla="*/ 160 w 172"/>
                  <a:gd name="T21" fmla="*/ 57 h 184"/>
                  <a:gd name="T22" fmla="*/ 162 w 172"/>
                  <a:gd name="T23" fmla="*/ 73 h 184"/>
                  <a:gd name="T24" fmla="*/ 162 w 172"/>
                  <a:gd name="T25" fmla="*/ 91 h 184"/>
                  <a:gd name="T26" fmla="*/ 159 w 172"/>
                  <a:gd name="T27" fmla="*/ 109 h 184"/>
                  <a:gd name="T28" fmla="*/ 153 w 172"/>
                  <a:gd name="T29" fmla="*/ 125 h 184"/>
                  <a:gd name="T30" fmla="*/ 145 w 172"/>
                  <a:gd name="T31" fmla="*/ 141 h 184"/>
                  <a:gd name="T32" fmla="*/ 135 w 172"/>
                  <a:gd name="T33" fmla="*/ 153 h 184"/>
                  <a:gd name="T34" fmla="*/ 123 w 172"/>
                  <a:gd name="T35" fmla="*/ 162 h 184"/>
                  <a:gd name="T36" fmla="*/ 109 w 172"/>
                  <a:gd name="T37" fmla="*/ 169 h 184"/>
                  <a:gd name="T38" fmla="*/ 94 w 172"/>
                  <a:gd name="T39" fmla="*/ 173 h 184"/>
                  <a:gd name="T40" fmla="*/ 78 w 172"/>
                  <a:gd name="T41" fmla="*/ 173 h 184"/>
                  <a:gd name="T42" fmla="*/ 63 w 172"/>
                  <a:gd name="T43" fmla="*/ 169 h 184"/>
                  <a:gd name="T44" fmla="*/ 49 w 172"/>
                  <a:gd name="T45" fmla="*/ 162 h 184"/>
                  <a:gd name="T46" fmla="*/ 36 w 172"/>
                  <a:gd name="T47" fmla="*/ 153 h 184"/>
                  <a:gd name="T48" fmla="*/ 26 w 172"/>
                  <a:gd name="T49" fmla="*/ 141 h 184"/>
                  <a:gd name="T50" fmla="*/ 18 w 172"/>
                  <a:gd name="T51" fmla="*/ 125 h 184"/>
                  <a:gd name="T52" fmla="*/ 12 w 172"/>
                  <a:gd name="T53" fmla="*/ 109 h 184"/>
                  <a:gd name="T54" fmla="*/ 9 w 172"/>
                  <a:gd name="T55" fmla="*/ 91 h 184"/>
                  <a:gd name="T56" fmla="*/ 9 w 172"/>
                  <a:gd name="T57" fmla="*/ 69 h 184"/>
                  <a:gd name="T58" fmla="*/ 15 w 172"/>
                  <a:gd name="T59" fmla="*/ 45 h 184"/>
                  <a:gd name="T60" fmla="*/ 26 w 172"/>
                  <a:gd name="T61" fmla="*/ 24 h 184"/>
                  <a:gd name="T62" fmla="*/ 41 w 172"/>
                  <a:gd name="T63" fmla="*/ 7 h 184"/>
                  <a:gd name="T64" fmla="*/ 46 w 172"/>
                  <a:gd name="T65" fmla="*/ 2 h 184"/>
                  <a:gd name="T66" fmla="*/ 39 w 172"/>
                  <a:gd name="T67" fmla="*/ 4 h 184"/>
                  <a:gd name="T68" fmla="*/ 33 w 172"/>
                  <a:gd name="T69" fmla="*/ 6 h 184"/>
                  <a:gd name="T70" fmla="*/ 27 w 172"/>
                  <a:gd name="T71" fmla="*/ 10 h 184"/>
                  <a:gd name="T72" fmla="*/ 18 w 172"/>
                  <a:gd name="T73" fmla="*/ 18 h 184"/>
                  <a:gd name="T74" fmla="*/ 9 w 172"/>
                  <a:gd name="T75" fmla="*/ 34 h 184"/>
                  <a:gd name="T76" fmla="*/ 3 w 172"/>
                  <a:gd name="T77" fmla="*/ 52 h 184"/>
                  <a:gd name="T78" fmla="*/ 0 w 172"/>
                  <a:gd name="T79" fmla="*/ 71 h 184"/>
                  <a:gd name="T80" fmla="*/ 0 w 172"/>
                  <a:gd name="T81" fmla="*/ 93 h 184"/>
                  <a:gd name="T82" fmla="*/ 3 w 172"/>
                  <a:gd name="T83" fmla="*/ 112 h 184"/>
                  <a:gd name="T84" fmla="*/ 10 w 172"/>
                  <a:gd name="T85" fmla="*/ 131 h 184"/>
                  <a:gd name="T86" fmla="*/ 19 w 172"/>
                  <a:gd name="T87" fmla="*/ 147 h 184"/>
                  <a:gd name="T88" fmla="*/ 31 w 172"/>
                  <a:gd name="T89" fmla="*/ 161 h 184"/>
                  <a:gd name="T90" fmla="*/ 44 w 172"/>
                  <a:gd name="T91" fmla="*/ 172 h 184"/>
                  <a:gd name="T92" fmla="*/ 61 w 172"/>
                  <a:gd name="T93" fmla="*/ 180 h 184"/>
                  <a:gd name="T94" fmla="*/ 77 w 172"/>
                  <a:gd name="T95" fmla="*/ 184 h 184"/>
                  <a:gd name="T96" fmla="*/ 95 w 172"/>
                  <a:gd name="T97" fmla="*/ 184 h 184"/>
                  <a:gd name="T98" fmla="*/ 111 w 172"/>
                  <a:gd name="T99" fmla="*/ 180 h 184"/>
                  <a:gd name="T100" fmla="*/ 127 w 172"/>
                  <a:gd name="T101" fmla="*/ 172 h 184"/>
                  <a:gd name="T102" fmla="*/ 140 w 172"/>
                  <a:gd name="T103" fmla="*/ 161 h 184"/>
                  <a:gd name="T104" fmla="*/ 152 w 172"/>
                  <a:gd name="T105" fmla="*/ 147 h 184"/>
                  <a:gd name="T106" fmla="*/ 161 w 172"/>
                  <a:gd name="T107" fmla="*/ 131 h 184"/>
                  <a:gd name="T108" fmla="*/ 168 w 172"/>
                  <a:gd name="T109" fmla="*/ 112 h 184"/>
                  <a:gd name="T110" fmla="*/ 171 w 172"/>
                  <a:gd name="T111" fmla="*/ 9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30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163 w 163"/>
                  <a:gd name="T1" fmla="*/ 77 h 181"/>
                  <a:gd name="T2" fmla="*/ 161 w 163"/>
                  <a:gd name="T3" fmla="*/ 63 h 181"/>
                  <a:gd name="T4" fmla="*/ 158 w 163"/>
                  <a:gd name="T5" fmla="*/ 50 h 181"/>
                  <a:gd name="T6" fmla="*/ 154 w 163"/>
                  <a:gd name="T7" fmla="*/ 38 h 181"/>
                  <a:gd name="T8" fmla="*/ 149 w 163"/>
                  <a:gd name="T9" fmla="*/ 31 h 181"/>
                  <a:gd name="T10" fmla="*/ 145 w 163"/>
                  <a:gd name="T11" fmla="*/ 27 h 181"/>
                  <a:gd name="T12" fmla="*/ 141 w 163"/>
                  <a:gd name="T13" fmla="*/ 24 h 181"/>
                  <a:gd name="T14" fmla="*/ 137 w 163"/>
                  <a:gd name="T15" fmla="*/ 21 h 181"/>
                  <a:gd name="T16" fmla="*/ 133 w 163"/>
                  <a:gd name="T17" fmla="*/ 18 h 181"/>
                  <a:gd name="T18" fmla="*/ 130 w 163"/>
                  <a:gd name="T19" fmla="*/ 17 h 181"/>
                  <a:gd name="T20" fmla="*/ 127 w 163"/>
                  <a:gd name="T21" fmla="*/ 14 h 181"/>
                  <a:gd name="T22" fmla="*/ 123 w 163"/>
                  <a:gd name="T23" fmla="*/ 13 h 181"/>
                  <a:gd name="T24" fmla="*/ 129 w 163"/>
                  <a:gd name="T25" fmla="*/ 18 h 181"/>
                  <a:gd name="T26" fmla="*/ 140 w 163"/>
                  <a:gd name="T27" fmla="*/ 33 h 181"/>
                  <a:gd name="T28" fmla="*/ 149 w 163"/>
                  <a:gd name="T29" fmla="*/ 51 h 181"/>
                  <a:gd name="T30" fmla="*/ 153 w 163"/>
                  <a:gd name="T31" fmla="*/ 73 h 181"/>
                  <a:gd name="T32" fmla="*/ 154 w 163"/>
                  <a:gd name="T33" fmla="*/ 92 h 181"/>
                  <a:gd name="T34" fmla="*/ 151 w 163"/>
                  <a:gd name="T35" fmla="*/ 109 h 181"/>
                  <a:gd name="T36" fmla="*/ 145 w 163"/>
                  <a:gd name="T37" fmla="*/ 125 h 181"/>
                  <a:gd name="T38" fmla="*/ 138 w 163"/>
                  <a:gd name="T39" fmla="*/ 139 h 181"/>
                  <a:gd name="T40" fmla="*/ 128 w 163"/>
                  <a:gd name="T41" fmla="*/ 151 h 181"/>
                  <a:gd name="T42" fmla="*/ 116 w 163"/>
                  <a:gd name="T43" fmla="*/ 159 h 181"/>
                  <a:gd name="T44" fmla="*/ 103 w 163"/>
                  <a:gd name="T45" fmla="*/ 166 h 181"/>
                  <a:gd name="T46" fmla="*/ 89 w 163"/>
                  <a:gd name="T47" fmla="*/ 170 h 181"/>
                  <a:gd name="T48" fmla="*/ 75 w 163"/>
                  <a:gd name="T49" fmla="*/ 170 h 181"/>
                  <a:gd name="T50" fmla="*/ 61 w 163"/>
                  <a:gd name="T51" fmla="*/ 166 h 181"/>
                  <a:gd name="T52" fmla="*/ 47 w 163"/>
                  <a:gd name="T53" fmla="*/ 159 h 181"/>
                  <a:gd name="T54" fmla="*/ 35 w 163"/>
                  <a:gd name="T55" fmla="*/ 151 h 181"/>
                  <a:gd name="T56" fmla="*/ 26 w 163"/>
                  <a:gd name="T57" fmla="*/ 139 h 181"/>
                  <a:gd name="T58" fmla="*/ 18 w 163"/>
                  <a:gd name="T59" fmla="*/ 125 h 181"/>
                  <a:gd name="T60" fmla="*/ 12 w 163"/>
                  <a:gd name="T61" fmla="*/ 109 h 181"/>
                  <a:gd name="T62" fmla="*/ 10 w 163"/>
                  <a:gd name="T63" fmla="*/ 92 h 181"/>
                  <a:gd name="T64" fmla="*/ 9 w 163"/>
                  <a:gd name="T65" fmla="*/ 77 h 181"/>
                  <a:gd name="T66" fmla="*/ 12 w 163"/>
                  <a:gd name="T67" fmla="*/ 61 h 181"/>
                  <a:gd name="T68" fmla="*/ 18 w 163"/>
                  <a:gd name="T69" fmla="*/ 42 h 181"/>
                  <a:gd name="T70" fmla="*/ 33 w 163"/>
                  <a:gd name="T71" fmla="*/ 19 h 181"/>
                  <a:gd name="T72" fmla="*/ 48 w 163"/>
                  <a:gd name="T73" fmla="*/ 7 h 181"/>
                  <a:gd name="T74" fmla="*/ 60 w 163"/>
                  <a:gd name="T75" fmla="*/ 1 h 181"/>
                  <a:gd name="T76" fmla="*/ 62 w 163"/>
                  <a:gd name="T77" fmla="*/ 0 h 181"/>
                  <a:gd name="T78" fmla="*/ 52 w 163"/>
                  <a:gd name="T79" fmla="*/ 1 h 181"/>
                  <a:gd name="T80" fmla="*/ 44 w 163"/>
                  <a:gd name="T81" fmla="*/ 4 h 181"/>
                  <a:gd name="T82" fmla="*/ 35 w 163"/>
                  <a:gd name="T83" fmla="*/ 6 h 181"/>
                  <a:gd name="T84" fmla="*/ 24 w 163"/>
                  <a:gd name="T85" fmla="*/ 14 h 181"/>
                  <a:gd name="T86" fmla="*/ 13 w 163"/>
                  <a:gd name="T87" fmla="*/ 31 h 181"/>
                  <a:gd name="T88" fmla="*/ 5 w 163"/>
                  <a:gd name="T89" fmla="*/ 50 h 181"/>
                  <a:gd name="T90" fmla="*/ 1 w 163"/>
                  <a:gd name="T91" fmla="*/ 72 h 181"/>
                  <a:gd name="T92" fmla="*/ 1 w 163"/>
                  <a:gd name="T93" fmla="*/ 93 h 181"/>
                  <a:gd name="T94" fmla="*/ 4 w 163"/>
                  <a:gd name="T95" fmla="*/ 113 h 181"/>
                  <a:gd name="T96" fmla="*/ 10 w 163"/>
                  <a:gd name="T97" fmla="*/ 131 h 181"/>
                  <a:gd name="T98" fmla="*/ 19 w 163"/>
                  <a:gd name="T99" fmla="*/ 146 h 181"/>
                  <a:gd name="T100" fmla="*/ 30 w 163"/>
                  <a:gd name="T101" fmla="*/ 158 h 181"/>
                  <a:gd name="T102" fmla="*/ 43 w 163"/>
                  <a:gd name="T103" fmla="*/ 169 h 181"/>
                  <a:gd name="T104" fmla="*/ 58 w 163"/>
                  <a:gd name="T105" fmla="*/ 176 h 181"/>
                  <a:gd name="T106" fmla="*/ 74 w 163"/>
                  <a:gd name="T107" fmla="*/ 181 h 181"/>
                  <a:gd name="T108" fmla="*/ 90 w 163"/>
                  <a:gd name="T109" fmla="*/ 181 h 181"/>
                  <a:gd name="T110" fmla="*/ 106 w 163"/>
                  <a:gd name="T111" fmla="*/ 176 h 181"/>
                  <a:gd name="T112" fmla="*/ 121 w 163"/>
                  <a:gd name="T113" fmla="*/ 169 h 181"/>
                  <a:gd name="T114" fmla="*/ 134 w 163"/>
                  <a:gd name="T115" fmla="*/ 158 h 181"/>
                  <a:gd name="T116" fmla="*/ 145 w 163"/>
                  <a:gd name="T117" fmla="*/ 146 h 181"/>
                  <a:gd name="T118" fmla="*/ 153 w 163"/>
                  <a:gd name="T119" fmla="*/ 131 h 181"/>
                  <a:gd name="T120" fmla="*/ 159 w 163"/>
                  <a:gd name="T121" fmla="*/ 113 h 181"/>
                  <a:gd name="T122" fmla="*/ 163 w 163"/>
                  <a:gd name="T123" fmla="*/ 9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31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152 w 154"/>
                  <a:gd name="T1" fmla="*/ 67 h 175"/>
                  <a:gd name="T2" fmla="*/ 146 w 154"/>
                  <a:gd name="T3" fmla="*/ 43 h 175"/>
                  <a:gd name="T4" fmla="*/ 134 w 154"/>
                  <a:gd name="T5" fmla="*/ 23 h 175"/>
                  <a:gd name="T6" fmla="*/ 133 w 154"/>
                  <a:gd name="T7" fmla="*/ 21 h 175"/>
                  <a:gd name="T8" fmla="*/ 131 w 154"/>
                  <a:gd name="T9" fmla="*/ 20 h 175"/>
                  <a:gd name="T10" fmla="*/ 119 w 154"/>
                  <a:gd name="T11" fmla="*/ 13 h 175"/>
                  <a:gd name="T12" fmla="*/ 86 w 154"/>
                  <a:gd name="T13" fmla="*/ 1 h 175"/>
                  <a:gd name="T14" fmla="*/ 52 w 154"/>
                  <a:gd name="T15" fmla="*/ 1 h 175"/>
                  <a:gd name="T16" fmla="*/ 24 w 154"/>
                  <a:gd name="T17" fmla="*/ 17 h 175"/>
                  <a:gd name="T18" fmla="*/ 6 w 154"/>
                  <a:gd name="T19" fmla="*/ 47 h 175"/>
                  <a:gd name="T20" fmla="*/ 0 w 154"/>
                  <a:gd name="T21" fmla="*/ 84 h 175"/>
                  <a:gd name="T22" fmla="*/ 3 w 154"/>
                  <a:gd name="T23" fmla="*/ 111 h 175"/>
                  <a:gd name="T24" fmla="*/ 13 w 154"/>
                  <a:gd name="T25" fmla="*/ 135 h 175"/>
                  <a:gd name="T26" fmla="*/ 27 w 154"/>
                  <a:gd name="T27" fmla="*/ 155 h 175"/>
                  <a:gd name="T28" fmla="*/ 46 w 154"/>
                  <a:gd name="T29" fmla="*/ 168 h 175"/>
                  <a:gd name="T30" fmla="*/ 69 w 154"/>
                  <a:gd name="T31" fmla="*/ 175 h 175"/>
                  <a:gd name="T32" fmla="*/ 93 w 154"/>
                  <a:gd name="T33" fmla="*/ 174 h 175"/>
                  <a:gd name="T34" fmla="*/ 114 w 154"/>
                  <a:gd name="T35" fmla="*/ 164 h 175"/>
                  <a:gd name="T36" fmla="*/ 131 w 154"/>
                  <a:gd name="T37" fmla="*/ 149 h 175"/>
                  <a:gd name="T38" fmla="*/ 144 w 154"/>
                  <a:gd name="T39" fmla="*/ 127 h 175"/>
                  <a:gd name="T40" fmla="*/ 152 w 154"/>
                  <a:gd name="T41" fmla="*/ 102 h 175"/>
                  <a:gd name="T42" fmla="*/ 145 w 154"/>
                  <a:gd name="T43" fmla="*/ 84 h 175"/>
                  <a:gd name="T44" fmla="*/ 142 w 154"/>
                  <a:gd name="T45" fmla="*/ 108 h 175"/>
                  <a:gd name="T46" fmla="*/ 133 w 154"/>
                  <a:gd name="T47" fmla="*/ 129 h 175"/>
                  <a:gd name="T48" fmla="*/ 120 w 154"/>
                  <a:gd name="T49" fmla="*/ 146 h 175"/>
                  <a:gd name="T50" fmla="*/ 103 w 154"/>
                  <a:gd name="T51" fmla="*/ 158 h 175"/>
                  <a:gd name="T52" fmla="*/ 84 w 154"/>
                  <a:gd name="T53" fmla="*/ 164 h 175"/>
                  <a:gd name="T54" fmla="*/ 64 w 154"/>
                  <a:gd name="T55" fmla="*/ 163 h 175"/>
                  <a:gd name="T56" fmla="*/ 44 w 154"/>
                  <a:gd name="T57" fmla="*/ 155 h 175"/>
                  <a:gd name="T58" fmla="*/ 28 w 154"/>
                  <a:gd name="T59" fmla="*/ 141 h 175"/>
                  <a:gd name="T60" fmla="*/ 17 w 154"/>
                  <a:gd name="T61" fmla="*/ 122 h 175"/>
                  <a:gd name="T62" fmla="*/ 10 w 154"/>
                  <a:gd name="T63" fmla="*/ 101 h 175"/>
                  <a:gd name="T64" fmla="*/ 9 w 154"/>
                  <a:gd name="T65" fmla="*/ 75 h 175"/>
                  <a:gd name="T66" fmla="*/ 14 w 154"/>
                  <a:gd name="T67" fmla="*/ 53 h 175"/>
                  <a:gd name="T68" fmla="*/ 24 w 154"/>
                  <a:gd name="T69" fmla="*/ 32 h 175"/>
                  <a:gd name="T70" fmla="*/ 38 w 154"/>
                  <a:gd name="T71" fmla="*/ 17 h 175"/>
                  <a:gd name="T72" fmla="*/ 57 w 154"/>
                  <a:gd name="T73" fmla="*/ 7 h 175"/>
                  <a:gd name="T74" fmla="*/ 77 w 154"/>
                  <a:gd name="T75" fmla="*/ 2 h 175"/>
                  <a:gd name="T76" fmla="*/ 97 w 154"/>
                  <a:gd name="T77" fmla="*/ 7 h 175"/>
                  <a:gd name="T78" fmla="*/ 115 w 154"/>
                  <a:gd name="T79" fmla="*/ 17 h 175"/>
                  <a:gd name="T80" fmla="*/ 129 w 154"/>
                  <a:gd name="T81" fmla="*/ 32 h 175"/>
                  <a:gd name="T82" fmla="*/ 139 w 154"/>
                  <a:gd name="T83" fmla="*/ 53 h 175"/>
                  <a:gd name="T84" fmla="*/ 144 w 154"/>
                  <a:gd name="T85" fmla="*/ 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32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143 w 145"/>
                  <a:gd name="T1" fmla="*/ 62 h 170"/>
                  <a:gd name="T2" fmla="*/ 131 w 145"/>
                  <a:gd name="T3" fmla="*/ 33 h 170"/>
                  <a:gd name="T4" fmla="*/ 113 w 145"/>
                  <a:gd name="T5" fmla="*/ 12 h 170"/>
                  <a:gd name="T6" fmla="*/ 92 w 145"/>
                  <a:gd name="T7" fmla="*/ 4 h 170"/>
                  <a:gd name="T8" fmla="*/ 71 w 145"/>
                  <a:gd name="T9" fmla="*/ 0 h 170"/>
                  <a:gd name="T10" fmla="*/ 51 w 145"/>
                  <a:gd name="T11" fmla="*/ 1 h 170"/>
                  <a:gd name="T12" fmla="*/ 34 w 145"/>
                  <a:gd name="T13" fmla="*/ 11 h 170"/>
                  <a:gd name="T14" fmla="*/ 12 w 145"/>
                  <a:gd name="T15" fmla="*/ 36 h 170"/>
                  <a:gd name="T16" fmla="*/ 4 w 145"/>
                  <a:gd name="T17" fmla="*/ 55 h 170"/>
                  <a:gd name="T18" fmla="*/ 0 w 145"/>
                  <a:gd name="T19" fmla="*/ 77 h 170"/>
                  <a:gd name="T20" fmla="*/ 2 w 145"/>
                  <a:gd name="T21" fmla="*/ 101 h 170"/>
                  <a:gd name="T22" fmla="*/ 9 w 145"/>
                  <a:gd name="T23" fmla="*/ 125 h 170"/>
                  <a:gd name="T24" fmla="*/ 21 w 145"/>
                  <a:gd name="T25" fmla="*/ 145 h 170"/>
                  <a:gd name="T26" fmla="*/ 38 w 145"/>
                  <a:gd name="T27" fmla="*/ 159 h 170"/>
                  <a:gd name="T28" fmla="*/ 59 w 145"/>
                  <a:gd name="T29" fmla="*/ 169 h 170"/>
                  <a:gd name="T30" fmla="*/ 80 w 145"/>
                  <a:gd name="T31" fmla="*/ 170 h 170"/>
                  <a:gd name="T32" fmla="*/ 101 w 145"/>
                  <a:gd name="T33" fmla="*/ 163 h 170"/>
                  <a:gd name="T34" fmla="*/ 119 w 145"/>
                  <a:gd name="T35" fmla="*/ 151 h 170"/>
                  <a:gd name="T36" fmla="*/ 133 w 145"/>
                  <a:gd name="T37" fmla="*/ 132 h 170"/>
                  <a:gd name="T38" fmla="*/ 142 w 145"/>
                  <a:gd name="T39" fmla="*/ 109 h 170"/>
                  <a:gd name="T40" fmla="*/ 145 w 145"/>
                  <a:gd name="T41" fmla="*/ 84 h 170"/>
                  <a:gd name="T42" fmla="*/ 135 w 145"/>
                  <a:gd name="T43" fmla="*/ 99 h 170"/>
                  <a:gd name="T44" fmla="*/ 128 w 145"/>
                  <a:gd name="T45" fmla="*/ 120 h 170"/>
                  <a:gd name="T46" fmla="*/ 118 w 145"/>
                  <a:gd name="T47" fmla="*/ 138 h 170"/>
                  <a:gd name="T48" fmla="*/ 103 w 145"/>
                  <a:gd name="T49" fmla="*/ 150 h 170"/>
                  <a:gd name="T50" fmla="*/ 86 w 145"/>
                  <a:gd name="T51" fmla="*/ 158 h 170"/>
                  <a:gd name="T52" fmla="*/ 67 w 145"/>
                  <a:gd name="T53" fmla="*/ 159 h 170"/>
                  <a:gd name="T54" fmla="*/ 49 w 145"/>
                  <a:gd name="T55" fmla="*/ 153 h 170"/>
                  <a:gd name="T56" fmla="*/ 32 w 145"/>
                  <a:gd name="T57" fmla="*/ 143 h 170"/>
                  <a:gd name="T58" fmla="*/ 20 w 145"/>
                  <a:gd name="T59" fmla="*/ 126 h 170"/>
                  <a:gd name="T60" fmla="*/ 12 w 145"/>
                  <a:gd name="T61" fmla="*/ 107 h 170"/>
                  <a:gd name="T62" fmla="*/ 9 w 145"/>
                  <a:gd name="T63" fmla="*/ 84 h 170"/>
                  <a:gd name="T64" fmla="*/ 12 w 145"/>
                  <a:gd name="T65" fmla="*/ 61 h 170"/>
                  <a:gd name="T66" fmla="*/ 20 w 145"/>
                  <a:gd name="T67" fmla="*/ 42 h 170"/>
                  <a:gd name="T68" fmla="*/ 32 w 145"/>
                  <a:gd name="T69" fmla="*/ 25 h 170"/>
                  <a:gd name="T70" fmla="*/ 49 w 145"/>
                  <a:gd name="T71" fmla="*/ 14 h 170"/>
                  <a:gd name="T72" fmla="*/ 67 w 145"/>
                  <a:gd name="T73" fmla="*/ 8 h 170"/>
                  <a:gd name="T74" fmla="*/ 86 w 145"/>
                  <a:gd name="T75" fmla="*/ 9 h 170"/>
                  <a:gd name="T76" fmla="*/ 103 w 145"/>
                  <a:gd name="T77" fmla="*/ 18 h 170"/>
                  <a:gd name="T78" fmla="*/ 118 w 145"/>
                  <a:gd name="T79" fmla="*/ 30 h 170"/>
                  <a:gd name="T80" fmla="*/ 128 w 145"/>
                  <a:gd name="T81" fmla="*/ 48 h 170"/>
                  <a:gd name="T82" fmla="*/ 135 w 145"/>
                  <a:gd name="T83" fmla="*/ 6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33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134 w 136"/>
                  <a:gd name="T1" fmla="*/ 65 h 162"/>
                  <a:gd name="T2" fmla="*/ 127 w 136"/>
                  <a:gd name="T3" fmla="*/ 43 h 162"/>
                  <a:gd name="T4" fmla="*/ 116 w 136"/>
                  <a:gd name="T5" fmla="*/ 24 h 162"/>
                  <a:gd name="T6" fmla="*/ 100 w 136"/>
                  <a:gd name="T7" fmla="*/ 11 h 162"/>
                  <a:gd name="T8" fmla="*/ 82 w 136"/>
                  <a:gd name="T9" fmla="*/ 3 h 162"/>
                  <a:gd name="T10" fmla="*/ 61 w 136"/>
                  <a:gd name="T11" fmla="*/ 2 h 162"/>
                  <a:gd name="T12" fmla="*/ 42 w 136"/>
                  <a:gd name="T13" fmla="*/ 7 h 162"/>
                  <a:gd name="T14" fmla="*/ 24 w 136"/>
                  <a:gd name="T15" fmla="*/ 19 h 162"/>
                  <a:gd name="T16" fmla="*/ 11 w 136"/>
                  <a:gd name="T17" fmla="*/ 36 h 162"/>
                  <a:gd name="T18" fmla="*/ 3 w 136"/>
                  <a:gd name="T19" fmla="*/ 58 h 162"/>
                  <a:gd name="T20" fmla="*/ 0 w 136"/>
                  <a:gd name="T21" fmla="*/ 82 h 162"/>
                  <a:gd name="T22" fmla="*/ 3 w 136"/>
                  <a:gd name="T23" fmla="*/ 106 h 162"/>
                  <a:gd name="T24" fmla="*/ 11 w 136"/>
                  <a:gd name="T25" fmla="*/ 127 h 162"/>
                  <a:gd name="T26" fmla="*/ 24 w 136"/>
                  <a:gd name="T27" fmla="*/ 144 h 162"/>
                  <a:gd name="T28" fmla="*/ 42 w 136"/>
                  <a:gd name="T29" fmla="*/ 156 h 162"/>
                  <a:gd name="T30" fmla="*/ 61 w 136"/>
                  <a:gd name="T31" fmla="*/ 162 h 162"/>
                  <a:gd name="T32" fmla="*/ 82 w 136"/>
                  <a:gd name="T33" fmla="*/ 161 h 162"/>
                  <a:gd name="T34" fmla="*/ 100 w 136"/>
                  <a:gd name="T35" fmla="*/ 153 h 162"/>
                  <a:gd name="T36" fmla="*/ 116 w 136"/>
                  <a:gd name="T37" fmla="*/ 139 h 162"/>
                  <a:gd name="T38" fmla="*/ 127 w 136"/>
                  <a:gd name="T39" fmla="*/ 120 h 162"/>
                  <a:gd name="T40" fmla="*/ 134 w 136"/>
                  <a:gd name="T41" fmla="*/ 99 h 162"/>
                  <a:gd name="T42" fmla="*/ 127 w 136"/>
                  <a:gd name="T43" fmla="*/ 82 h 162"/>
                  <a:gd name="T44" fmla="*/ 124 w 136"/>
                  <a:gd name="T45" fmla="*/ 102 h 162"/>
                  <a:gd name="T46" fmla="*/ 117 w 136"/>
                  <a:gd name="T47" fmla="*/ 121 h 162"/>
                  <a:gd name="T48" fmla="*/ 105 w 136"/>
                  <a:gd name="T49" fmla="*/ 136 h 162"/>
                  <a:gd name="T50" fmla="*/ 91 w 136"/>
                  <a:gd name="T51" fmla="*/ 147 h 162"/>
                  <a:gd name="T52" fmla="*/ 74 w 136"/>
                  <a:gd name="T53" fmla="*/ 151 h 162"/>
                  <a:gd name="T54" fmla="*/ 56 w 136"/>
                  <a:gd name="T55" fmla="*/ 150 h 162"/>
                  <a:gd name="T56" fmla="*/ 40 w 136"/>
                  <a:gd name="T57" fmla="*/ 143 h 162"/>
                  <a:gd name="T58" fmla="*/ 26 w 136"/>
                  <a:gd name="T59" fmla="*/ 131 h 162"/>
                  <a:gd name="T60" fmla="*/ 16 w 136"/>
                  <a:gd name="T61" fmla="*/ 115 h 162"/>
                  <a:gd name="T62" fmla="*/ 10 w 136"/>
                  <a:gd name="T63" fmla="*/ 96 h 162"/>
                  <a:gd name="T64" fmla="*/ 9 w 136"/>
                  <a:gd name="T65" fmla="*/ 75 h 162"/>
                  <a:gd name="T66" fmla="*/ 13 w 136"/>
                  <a:gd name="T67" fmla="*/ 54 h 162"/>
                  <a:gd name="T68" fmla="*/ 22 w 136"/>
                  <a:gd name="T69" fmla="*/ 37 h 162"/>
                  <a:gd name="T70" fmla="*/ 34 w 136"/>
                  <a:gd name="T71" fmla="*/ 23 h 162"/>
                  <a:gd name="T72" fmla="*/ 51 w 136"/>
                  <a:gd name="T73" fmla="*/ 15 h 162"/>
                  <a:gd name="T74" fmla="*/ 68 w 136"/>
                  <a:gd name="T75" fmla="*/ 11 h 162"/>
                  <a:gd name="T76" fmla="*/ 85 w 136"/>
                  <a:gd name="T77" fmla="*/ 15 h 162"/>
                  <a:gd name="T78" fmla="*/ 101 w 136"/>
                  <a:gd name="T79" fmla="*/ 23 h 162"/>
                  <a:gd name="T80" fmla="*/ 113 w 136"/>
                  <a:gd name="T81" fmla="*/ 37 h 162"/>
                  <a:gd name="T82" fmla="*/ 122 w 136"/>
                  <a:gd name="T83" fmla="*/ 54 h 162"/>
                  <a:gd name="T84" fmla="*/ 126 w 136"/>
                  <a:gd name="T85" fmla="*/ 7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34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127 w 127"/>
                  <a:gd name="T1" fmla="*/ 69 h 151"/>
                  <a:gd name="T2" fmla="*/ 124 w 127"/>
                  <a:gd name="T3" fmla="*/ 53 h 151"/>
                  <a:gd name="T4" fmla="*/ 119 w 127"/>
                  <a:gd name="T5" fmla="*/ 40 h 151"/>
                  <a:gd name="T6" fmla="*/ 113 w 127"/>
                  <a:gd name="T7" fmla="*/ 28 h 151"/>
                  <a:gd name="T8" fmla="*/ 104 w 127"/>
                  <a:gd name="T9" fmla="*/ 17 h 151"/>
                  <a:gd name="T10" fmla="*/ 94 w 127"/>
                  <a:gd name="T11" fmla="*/ 10 h 151"/>
                  <a:gd name="T12" fmla="*/ 83 w 127"/>
                  <a:gd name="T13" fmla="*/ 4 h 151"/>
                  <a:gd name="T14" fmla="*/ 71 w 127"/>
                  <a:gd name="T15" fmla="*/ 0 h 151"/>
                  <a:gd name="T16" fmla="*/ 58 w 127"/>
                  <a:gd name="T17" fmla="*/ 0 h 151"/>
                  <a:gd name="T18" fmla="*/ 45 w 127"/>
                  <a:gd name="T19" fmla="*/ 4 h 151"/>
                  <a:gd name="T20" fmla="*/ 33 w 127"/>
                  <a:gd name="T21" fmla="*/ 10 h 151"/>
                  <a:gd name="T22" fmla="*/ 23 w 127"/>
                  <a:gd name="T23" fmla="*/ 17 h 151"/>
                  <a:gd name="T24" fmla="*/ 15 w 127"/>
                  <a:gd name="T25" fmla="*/ 28 h 151"/>
                  <a:gd name="T26" fmla="*/ 8 w 127"/>
                  <a:gd name="T27" fmla="*/ 40 h 151"/>
                  <a:gd name="T28" fmla="*/ 3 w 127"/>
                  <a:gd name="T29" fmla="*/ 53 h 151"/>
                  <a:gd name="T30" fmla="*/ 0 w 127"/>
                  <a:gd name="T31" fmla="*/ 69 h 151"/>
                  <a:gd name="T32" fmla="*/ 0 w 127"/>
                  <a:gd name="T33" fmla="*/ 83 h 151"/>
                  <a:gd name="T34" fmla="*/ 3 w 127"/>
                  <a:gd name="T35" fmla="*/ 99 h 151"/>
                  <a:gd name="T36" fmla="*/ 8 w 127"/>
                  <a:gd name="T37" fmla="*/ 112 h 151"/>
                  <a:gd name="T38" fmla="*/ 15 w 127"/>
                  <a:gd name="T39" fmla="*/ 124 h 151"/>
                  <a:gd name="T40" fmla="*/ 23 w 127"/>
                  <a:gd name="T41" fmla="*/ 135 h 151"/>
                  <a:gd name="T42" fmla="*/ 33 w 127"/>
                  <a:gd name="T43" fmla="*/ 142 h 151"/>
                  <a:gd name="T44" fmla="*/ 45 w 127"/>
                  <a:gd name="T45" fmla="*/ 148 h 151"/>
                  <a:gd name="T46" fmla="*/ 58 w 127"/>
                  <a:gd name="T47" fmla="*/ 151 h 151"/>
                  <a:gd name="T48" fmla="*/ 71 w 127"/>
                  <a:gd name="T49" fmla="*/ 151 h 151"/>
                  <a:gd name="T50" fmla="*/ 83 w 127"/>
                  <a:gd name="T51" fmla="*/ 148 h 151"/>
                  <a:gd name="T52" fmla="*/ 94 w 127"/>
                  <a:gd name="T53" fmla="*/ 142 h 151"/>
                  <a:gd name="T54" fmla="*/ 104 w 127"/>
                  <a:gd name="T55" fmla="*/ 135 h 151"/>
                  <a:gd name="T56" fmla="*/ 113 w 127"/>
                  <a:gd name="T57" fmla="*/ 124 h 151"/>
                  <a:gd name="T58" fmla="*/ 119 w 127"/>
                  <a:gd name="T59" fmla="*/ 112 h 151"/>
                  <a:gd name="T60" fmla="*/ 124 w 127"/>
                  <a:gd name="T61" fmla="*/ 99 h 151"/>
                  <a:gd name="T62" fmla="*/ 127 w 127"/>
                  <a:gd name="T63" fmla="*/ 83 h 151"/>
                  <a:gd name="T64" fmla="*/ 118 w 127"/>
                  <a:gd name="T65" fmla="*/ 76 h 151"/>
                  <a:gd name="T66" fmla="*/ 117 w 127"/>
                  <a:gd name="T67" fmla="*/ 89 h 151"/>
                  <a:gd name="T68" fmla="*/ 114 w 127"/>
                  <a:gd name="T69" fmla="*/ 101 h 151"/>
                  <a:gd name="T70" fmla="*/ 102 w 127"/>
                  <a:gd name="T71" fmla="*/ 121 h 151"/>
                  <a:gd name="T72" fmla="*/ 85 w 127"/>
                  <a:gd name="T73" fmla="*/ 136 h 151"/>
                  <a:gd name="T74" fmla="*/ 75 w 127"/>
                  <a:gd name="T75" fmla="*/ 139 h 151"/>
                  <a:gd name="T76" fmla="*/ 64 w 127"/>
                  <a:gd name="T77" fmla="*/ 141 h 151"/>
                  <a:gd name="T78" fmla="*/ 53 w 127"/>
                  <a:gd name="T79" fmla="*/ 139 h 151"/>
                  <a:gd name="T80" fmla="*/ 43 w 127"/>
                  <a:gd name="T81" fmla="*/ 136 h 151"/>
                  <a:gd name="T82" fmla="*/ 33 w 127"/>
                  <a:gd name="T83" fmla="*/ 130 h 151"/>
                  <a:gd name="T84" fmla="*/ 25 w 127"/>
                  <a:gd name="T85" fmla="*/ 121 h 151"/>
                  <a:gd name="T86" fmla="*/ 18 w 127"/>
                  <a:gd name="T87" fmla="*/ 112 h 151"/>
                  <a:gd name="T88" fmla="*/ 13 w 127"/>
                  <a:gd name="T89" fmla="*/ 101 h 151"/>
                  <a:gd name="T90" fmla="*/ 10 w 127"/>
                  <a:gd name="T91" fmla="*/ 89 h 151"/>
                  <a:gd name="T92" fmla="*/ 9 w 127"/>
                  <a:gd name="T93" fmla="*/ 76 h 151"/>
                  <a:gd name="T94" fmla="*/ 10 w 127"/>
                  <a:gd name="T95" fmla="*/ 63 h 151"/>
                  <a:gd name="T96" fmla="*/ 13 w 127"/>
                  <a:gd name="T97" fmla="*/ 51 h 151"/>
                  <a:gd name="T98" fmla="*/ 25 w 127"/>
                  <a:gd name="T99" fmla="*/ 30 h 151"/>
                  <a:gd name="T100" fmla="*/ 43 w 127"/>
                  <a:gd name="T101" fmla="*/ 16 h 151"/>
                  <a:gd name="T102" fmla="*/ 53 w 127"/>
                  <a:gd name="T103" fmla="*/ 12 h 151"/>
                  <a:gd name="T104" fmla="*/ 64 w 127"/>
                  <a:gd name="T105" fmla="*/ 11 h 151"/>
                  <a:gd name="T106" fmla="*/ 75 w 127"/>
                  <a:gd name="T107" fmla="*/ 12 h 151"/>
                  <a:gd name="T108" fmla="*/ 85 w 127"/>
                  <a:gd name="T109" fmla="*/ 16 h 151"/>
                  <a:gd name="T110" fmla="*/ 102 w 127"/>
                  <a:gd name="T111" fmla="*/ 30 h 151"/>
                  <a:gd name="T112" fmla="*/ 114 w 127"/>
                  <a:gd name="T113" fmla="*/ 51 h 151"/>
                  <a:gd name="T114" fmla="*/ 117 w 127"/>
                  <a:gd name="T115" fmla="*/ 63 h 151"/>
                  <a:gd name="T116" fmla="*/ 118 w 127"/>
                  <a:gd name="T117" fmla="*/ 7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35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117 w 118"/>
                  <a:gd name="T1" fmla="*/ 64 h 140"/>
                  <a:gd name="T2" fmla="*/ 115 w 118"/>
                  <a:gd name="T3" fmla="*/ 50 h 140"/>
                  <a:gd name="T4" fmla="*/ 110 w 118"/>
                  <a:gd name="T5" fmla="*/ 37 h 140"/>
                  <a:gd name="T6" fmla="*/ 104 w 118"/>
                  <a:gd name="T7" fmla="*/ 26 h 140"/>
                  <a:gd name="T8" fmla="*/ 96 w 118"/>
                  <a:gd name="T9" fmla="*/ 17 h 140"/>
                  <a:gd name="T10" fmla="*/ 87 w 118"/>
                  <a:gd name="T11" fmla="*/ 10 h 140"/>
                  <a:gd name="T12" fmla="*/ 76 w 118"/>
                  <a:gd name="T13" fmla="*/ 4 h 140"/>
                  <a:gd name="T14" fmla="*/ 65 w 118"/>
                  <a:gd name="T15" fmla="*/ 1 h 140"/>
                  <a:gd name="T16" fmla="*/ 53 w 118"/>
                  <a:gd name="T17" fmla="*/ 1 h 140"/>
                  <a:gd name="T18" fmla="*/ 42 w 118"/>
                  <a:gd name="T19" fmla="*/ 4 h 140"/>
                  <a:gd name="T20" fmla="*/ 31 w 118"/>
                  <a:gd name="T21" fmla="*/ 10 h 140"/>
                  <a:gd name="T22" fmla="*/ 21 w 118"/>
                  <a:gd name="T23" fmla="*/ 17 h 140"/>
                  <a:gd name="T24" fmla="*/ 13 w 118"/>
                  <a:gd name="T25" fmla="*/ 26 h 140"/>
                  <a:gd name="T26" fmla="*/ 7 w 118"/>
                  <a:gd name="T27" fmla="*/ 37 h 140"/>
                  <a:gd name="T28" fmla="*/ 2 w 118"/>
                  <a:gd name="T29" fmla="*/ 50 h 140"/>
                  <a:gd name="T30" fmla="*/ 0 w 118"/>
                  <a:gd name="T31" fmla="*/ 64 h 140"/>
                  <a:gd name="T32" fmla="*/ 0 w 118"/>
                  <a:gd name="T33" fmla="*/ 78 h 140"/>
                  <a:gd name="T34" fmla="*/ 2 w 118"/>
                  <a:gd name="T35" fmla="*/ 91 h 140"/>
                  <a:gd name="T36" fmla="*/ 7 w 118"/>
                  <a:gd name="T37" fmla="*/ 104 h 140"/>
                  <a:gd name="T38" fmla="*/ 13 w 118"/>
                  <a:gd name="T39" fmla="*/ 115 h 140"/>
                  <a:gd name="T40" fmla="*/ 21 w 118"/>
                  <a:gd name="T41" fmla="*/ 125 h 140"/>
                  <a:gd name="T42" fmla="*/ 31 w 118"/>
                  <a:gd name="T43" fmla="*/ 132 h 140"/>
                  <a:gd name="T44" fmla="*/ 42 w 118"/>
                  <a:gd name="T45" fmla="*/ 138 h 140"/>
                  <a:gd name="T46" fmla="*/ 53 w 118"/>
                  <a:gd name="T47" fmla="*/ 140 h 140"/>
                  <a:gd name="T48" fmla="*/ 65 w 118"/>
                  <a:gd name="T49" fmla="*/ 140 h 140"/>
                  <a:gd name="T50" fmla="*/ 76 w 118"/>
                  <a:gd name="T51" fmla="*/ 138 h 140"/>
                  <a:gd name="T52" fmla="*/ 87 w 118"/>
                  <a:gd name="T53" fmla="*/ 132 h 140"/>
                  <a:gd name="T54" fmla="*/ 96 w 118"/>
                  <a:gd name="T55" fmla="*/ 125 h 140"/>
                  <a:gd name="T56" fmla="*/ 104 w 118"/>
                  <a:gd name="T57" fmla="*/ 115 h 140"/>
                  <a:gd name="T58" fmla="*/ 110 w 118"/>
                  <a:gd name="T59" fmla="*/ 104 h 140"/>
                  <a:gd name="T60" fmla="*/ 115 w 118"/>
                  <a:gd name="T61" fmla="*/ 91 h 140"/>
                  <a:gd name="T62" fmla="*/ 117 w 118"/>
                  <a:gd name="T63" fmla="*/ 78 h 140"/>
                  <a:gd name="T64" fmla="*/ 109 w 118"/>
                  <a:gd name="T65" fmla="*/ 71 h 140"/>
                  <a:gd name="T66" fmla="*/ 105 w 118"/>
                  <a:gd name="T67" fmla="*/ 94 h 140"/>
                  <a:gd name="T68" fmla="*/ 94 w 118"/>
                  <a:gd name="T69" fmla="*/ 113 h 140"/>
                  <a:gd name="T70" fmla="*/ 78 w 118"/>
                  <a:gd name="T71" fmla="*/ 126 h 140"/>
                  <a:gd name="T72" fmla="*/ 59 w 118"/>
                  <a:gd name="T73" fmla="*/ 130 h 140"/>
                  <a:gd name="T74" fmla="*/ 40 w 118"/>
                  <a:gd name="T75" fmla="*/ 126 h 140"/>
                  <a:gd name="T76" fmla="*/ 23 w 118"/>
                  <a:gd name="T77" fmla="*/ 113 h 140"/>
                  <a:gd name="T78" fmla="*/ 13 w 118"/>
                  <a:gd name="T79" fmla="*/ 94 h 140"/>
                  <a:gd name="T80" fmla="*/ 9 w 118"/>
                  <a:gd name="T81" fmla="*/ 71 h 140"/>
                  <a:gd name="T82" fmla="*/ 13 w 118"/>
                  <a:gd name="T83" fmla="*/ 48 h 140"/>
                  <a:gd name="T84" fmla="*/ 23 w 118"/>
                  <a:gd name="T85" fmla="*/ 29 h 140"/>
                  <a:gd name="T86" fmla="*/ 40 w 118"/>
                  <a:gd name="T87" fmla="*/ 16 h 140"/>
                  <a:gd name="T88" fmla="*/ 59 w 118"/>
                  <a:gd name="T89" fmla="*/ 11 h 140"/>
                  <a:gd name="T90" fmla="*/ 78 w 118"/>
                  <a:gd name="T91" fmla="*/ 16 h 140"/>
                  <a:gd name="T92" fmla="*/ 94 w 118"/>
                  <a:gd name="T93" fmla="*/ 29 h 140"/>
                  <a:gd name="T94" fmla="*/ 105 w 118"/>
                  <a:gd name="T95" fmla="*/ 48 h 140"/>
                  <a:gd name="T96" fmla="*/ 109 w 118"/>
                  <a:gd name="T97" fmla="*/ 7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36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109 w 109"/>
                  <a:gd name="T1" fmla="*/ 58 h 130"/>
                  <a:gd name="T2" fmla="*/ 107 w 109"/>
                  <a:gd name="T3" fmla="*/ 46 h 130"/>
                  <a:gd name="T4" fmla="*/ 100 w 109"/>
                  <a:gd name="T5" fmla="*/ 29 h 130"/>
                  <a:gd name="T6" fmla="*/ 85 w 109"/>
                  <a:gd name="T7" fmla="*/ 11 h 130"/>
                  <a:gd name="T8" fmla="*/ 71 w 109"/>
                  <a:gd name="T9" fmla="*/ 2 h 130"/>
                  <a:gd name="T10" fmla="*/ 61 w 109"/>
                  <a:gd name="T11" fmla="*/ 0 h 130"/>
                  <a:gd name="T12" fmla="*/ 50 w 109"/>
                  <a:gd name="T13" fmla="*/ 0 h 130"/>
                  <a:gd name="T14" fmla="*/ 39 w 109"/>
                  <a:gd name="T15" fmla="*/ 2 h 130"/>
                  <a:gd name="T16" fmla="*/ 24 w 109"/>
                  <a:gd name="T17" fmla="*/ 11 h 130"/>
                  <a:gd name="T18" fmla="*/ 9 w 109"/>
                  <a:gd name="T19" fmla="*/ 29 h 130"/>
                  <a:gd name="T20" fmla="*/ 3 w 109"/>
                  <a:gd name="T21" fmla="*/ 46 h 130"/>
                  <a:gd name="T22" fmla="*/ 0 w 109"/>
                  <a:gd name="T23" fmla="*/ 58 h 130"/>
                  <a:gd name="T24" fmla="*/ 0 w 109"/>
                  <a:gd name="T25" fmla="*/ 71 h 130"/>
                  <a:gd name="T26" fmla="*/ 3 w 109"/>
                  <a:gd name="T27" fmla="*/ 84 h 130"/>
                  <a:gd name="T28" fmla="*/ 7 w 109"/>
                  <a:gd name="T29" fmla="*/ 96 h 130"/>
                  <a:gd name="T30" fmla="*/ 12 w 109"/>
                  <a:gd name="T31" fmla="*/ 106 h 130"/>
                  <a:gd name="T32" fmla="*/ 20 w 109"/>
                  <a:gd name="T33" fmla="*/ 115 h 130"/>
                  <a:gd name="T34" fmla="*/ 29 w 109"/>
                  <a:gd name="T35" fmla="*/ 121 h 130"/>
                  <a:gd name="T36" fmla="*/ 39 w 109"/>
                  <a:gd name="T37" fmla="*/ 127 h 130"/>
                  <a:gd name="T38" fmla="*/ 50 w 109"/>
                  <a:gd name="T39" fmla="*/ 130 h 130"/>
                  <a:gd name="T40" fmla="*/ 61 w 109"/>
                  <a:gd name="T41" fmla="*/ 130 h 130"/>
                  <a:gd name="T42" fmla="*/ 71 w 109"/>
                  <a:gd name="T43" fmla="*/ 127 h 130"/>
                  <a:gd name="T44" fmla="*/ 85 w 109"/>
                  <a:gd name="T45" fmla="*/ 119 h 130"/>
                  <a:gd name="T46" fmla="*/ 100 w 109"/>
                  <a:gd name="T47" fmla="*/ 101 h 130"/>
                  <a:gd name="T48" fmla="*/ 107 w 109"/>
                  <a:gd name="T49" fmla="*/ 84 h 130"/>
                  <a:gd name="T50" fmla="*/ 109 w 109"/>
                  <a:gd name="T51" fmla="*/ 71 h 130"/>
                  <a:gd name="T52" fmla="*/ 100 w 109"/>
                  <a:gd name="T53" fmla="*/ 65 h 130"/>
                  <a:gd name="T54" fmla="*/ 97 w 109"/>
                  <a:gd name="T55" fmla="*/ 85 h 130"/>
                  <a:gd name="T56" fmla="*/ 87 w 109"/>
                  <a:gd name="T57" fmla="*/ 103 h 130"/>
                  <a:gd name="T58" fmla="*/ 73 w 109"/>
                  <a:gd name="T59" fmla="*/ 114 h 130"/>
                  <a:gd name="T60" fmla="*/ 55 w 109"/>
                  <a:gd name="T61" fmla="*/ 119 h 130"/>
                  <a:gd name="T62" fmla="*/ 38 w 109"/>
                  <a:gd name="T63" fmla="*/ 114 h 130"/>
                  <a:gd name="T64" fmla="*/ 22 w 109"/>
                  <a:gd name="T65" fmla="*/ 103 h 130"/>
                  <a:gd name="T66" fmla="*/ 13 w 109"/>
                  <a:gd name="T67" fmla="*/ 85 h 130"/>
                  <a:gd name="T68" fmla="*/ 9 w 109"/>
                  <a:gd name="T69" fmla="*/ 65 h 130"/>
                  <a:gd name="T70" fmla="*/ 13 w 109"/>
                  <a:gd name="T71" fmla="*/ 43 h 130"/>
                  <a:gd name="T72" fmla="*/ 22 w 109"/>
                  <a:gd name="T73" fmla="*/ 26 h 130"/>
                  <a:gd name="T74" fmla="*/ 38 w 109"/>
                  <a:gd name="T75" fmla="*/ 16 h 130"/>
                  <a:gd name="T76" fmla="*/ 55 w 109"/>
                  <a:gd name="T77" fmla="*/ 11 h 130"/>
                  <a:gd name="T78" fmla="*/ 73 w 109"/>
                  <a:gd name="T79" fmla="*/ 16 h 130"/>
                  <a:gd name="T80" fmla="*/ 87 w 109"/>
                  <a:gd name="T81" fmla="*/ 26 h 130"/>
                  <a:gd name="T82" fmla="*/ 97 w 109"/>
                  <a:gd name="T83" fmla="*/ 43 h 130"/>
                  <a:gd name="T84" fmla="*/ 100 w 109"/>
                  <a:gd name="T85" fmla="*/ 6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37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99 w 100"/>
                  <a:gd name="T1" fmla="*/ 48 h 119"/>
                  <a:gd name="T2" fmla="*/ 91 w 100"/>
                  <a:gd name="T3" fmla="*/ 26 h 119"/>
                  <a:gd name="T4" fmla="*/ 78 w 100"/>
                  <a:gd name="T5" fmla="*/ 11 h 119"/>
                  <a:gd name="T6" fmla="*/ 60 w 100"/>
                  <a:gd name="T7" fmla="*/ 1 h 119"/>
                  <a:gd name="T8" fmla="*/ 40 w 100"/>
                  <a:gd name="T9" fmla="*/ 1 h 119"/>
                  <a:gd name="T10" fmla="*/ 22 w 100"/>
                  <a:gd name="T11" fmla="*/ 11 h 119"/>
                  <a:gd name="T12" fmla="*/ 8 w 100"/>
                  <a:gd name="T13" fmla="*/ 26 h 119"/>
                  <a:gd name="T14" fmla="*/ 1 w 100"/>
                  <a:gd name="T15" fmla="*/ 48 h 119"/>
                  <a:gd name="T16" fmla="*/ 1 w 100"/>
                  <a:gd name="T17" fmla="*/ 72 h 119"/>
                  <a:gd name="T18" fmla="*/ 8 w 100"/>
                  <a:gd name="T19" fmla="*/ 93 h 119"/>
                  <a:gd name="T20" fmla="*/ 22 w 100"/>
                  <a:gd name="T21" fmla="*/ 109 h 119"/>
                  <a:gd name="T22" fmla="*/ 40 w 100"/>
                  <a:gd name="T23" fmla="*/ 117 h 119"/>
                  <a:gd name="T24" fmla="*/ 60 w 100"/>
                  <a:gd name="T25" fmla="*/ 117 h 119"/>
                  <a:gd name="T26" fmla="*/ 78 w 100"/>
                  <a:gd name="T27" fmla="*/ 109 h 119"/>
                  <a:gd name="T28" fmla="*/ 91 w 100"/>
                  <a:gd name="T29" fmla="*/ 93 h 119"/>
                  <a:gd name="T30" fmla="*/ 99 w 100"/>
                  <a:gd name="T31" fmla="*/ 72 h 119"/>
                  <a:gd name="T32" fmla="*/ 91 w 100"/>
                  <a:gd name="T33" fmla="*/ 60 h 119"/>
                  <a:gd name="T34" fmla="*/ 87 w 100"/>
                  <a:gd name="T35" fmla="*/ 79 h 119"/>
                  <a:gd name="T36" fmla="*/ 79 w 100"/>
                  <a:gd name="T37" fmla="*/ 95 h 119"/>
                  <a:gd name="T38" fmla="*/ 66 w 100"/>
                  <a:gd name="T39" fmla="*/ 104 h 119"/>
                  <a:gd name="T40" fmla="*/ 50 w 100"/>
                  <a:gd name="T41" fmla="*/ 108 h 119"/>
                  <a:gd name="T42" fmla="*/ 34 w 100"/>
                  <a:gd name="T43" fmla="*/ 104 h 119"/>
                  <a:gd name="T44" fmla="*/ 20 w 100"/>
                  <a:gd name="T45" fmla="*/ 95 h 119"/>
                  <a:gd name="T46" fmla="*/ 12 w 100"/>
                  <a:gd name="T47" fmla="*/ 79 h 119"/>
                  <a:gd name="T48" fmla="*/ 9 w 100"/>
                  <a:gd name="T49" fmla="*/ 60 h 119"/>
                  <a:gd name="T50" fmla="*/ 12 w 100"/>
                  <a:gd name="T51" fmla="*/ 41 h 119"/>
                  <a:gd name="T52" fmla="*/ 20 w 100"/>
                  <a:gd name="T53" fmla="*/ 25 h 119"/>
                  <a:gd name="T54" fmla="*/ 34 w 100"/>
                  <a:gd name="T55" fmla="*/ 15 h 119"/>
                  <a:gd name="T56" fmla="*/ 50 w 100"/>
                  <a:gd name="T57" fmla="*/ 11 h 119"/>
                  <a:gd name="T58" fmla="*/ 66 w 100"/>
                  <a:gd name="T59" fmla="*/ 15 h 119"/>
                  <a:gd name="T60" fmla="*/ 79 w 100"/>
                  <a:gd name="T61" fmla="*/ 25 h 119"/>
                  <a:gd name="T62" fmla="*/ 87 w 100"/>
                  <a:gd name="T63" fmla="*/ 41 h 119"/>
                  <a:gd name="T64" fmla="*/ 91 w 100"/>
                  <a:gd name="T65" fmla="*/ 6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38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90 w 91"/>
                  <a:gd name="T1" fmla="*/ 43 h 108"/>
                  <a:gd name="T2" fmla="*/ 83 w 91"/>
                  <a:gd name="T3" fmla="*/ 24 h 108"/>
                  <a:gd name="T4" fmla="*/ 71 w 91"/>
                  <a:gd name="T5" fmla="*/ 9 h 108"/>
                  <a:gd name="T6" fmla="*/ 55 w 91"/>
                  <a:gd name="T7" fmla="*/ 1 h 108"/>
                  <a:gd name="T8" fmla="*/ 37 w 91"/>
                  <a:gd name="T9" fmla="*/ 1 h 108"/>
                  <a:gd name="T10" fmla="*/ 21 w 91"/>
                  <a:gd name="T11" fmla="*/ 9 h 108"/>
                  <a:gd name="T12" fmla="*/ 8 w 91"/>
                  <a:gd name="T13" fmla="*/ 24 h 108"/>
                  <a:gd name="T14" fmla="*/ 1 w 91"/>
                  <a:gd name="T15" fmla="*/ 43 h 108"/>
                  <a:gd name="T16" fmla="*/ 1 w 91"/>
                  <a:gd name="T17" fmla="*/ 65 h 108"/>
                  <a:gd name="T18" fmla="*/ 8 w 91"/>
                  <a:gd name="T19" fmla="*/ 84 h 108"/>
                  <a:gd name="T20" fmla="*/ 21 w 91"/>
                  <a:gd name="T21" fmla="*/ 98 h 108"/>
                  <a:gd name="T22" fmla="*/ 37 w 91"/>
                  <a:gd name="T23" fmla="*/ 107 h 108"/>
                  <a:gd name="T24" fmla="*/ 55 w 91"/>
                  <a:gd name="T25" fmla="*/ 107 h 108"/>
                  <a:gd name="T26" fmla="*/ 71 w 91"/>
                  <a:gd name="T27" fmla="*/ 98 h 108"/>
                  <a:gd name="T28" fmla="*/ 83 w 91"/>
                  <a:gd name="T29" fmla="*/ 84 h 108"/>
                  <a:gd name="T30" fmla="*/ 90 w 91"/>
                  <a:gd name="T31" fmla="*/ 65 h 108"/>
                  <a:gd name="T32" fmla="*/ 82 w 91"/>
                  <a:gd name="T33" fmla="*/ 54 h 108"/>
                  <a:gd name="T34" fmla="*/ 79 w 91"/>
                  <a:gd name="T35" fmla="*/ 71 h 108"/>
                  <a:gd name="T36" fmla="*/ 72 w 91"/>
                  <a:gd name="T37" fmla="*/ 84 h 108"/>
                  <a:gd name="T38" fmla="*/ 60 w 91"/>
                  <a:gd name="T39" fmla="*/ 93 h 108"/>
                  <a:gd name="T40" fmla="*/ 46 w 91"/>
                  <a:gd name="T41" fmla="*/ 97 h 108"/>
                  <a:gd name="T42" fmla="*/ 32 w 91"/>
                  <a:gd name="T43" fmla="*/ 93 h 108"/>
                  <a:gd name="T44" fmla="*/ 21 w 91"/>
                  <a:gd name="T45" fmla="*/ 84 h 108"/>
                  <a:gd name="T46" fmla="*/ 12 w 91"/>
                  <a:gd name="T47" fmla="*/ 71 h 108"/>
                  <a:gd name="T48" fmla="*/ 9 w 91"/>
                  <a:gd name="T49" fmla="*/ 54 h 108"/>
                  <a:gd name="T50" fmla="*/ 12 w 91"/>
                  <a:gd name="T51" fmla="*/ 37 h 108"/>
                  <a:gd name="T52" fmla="*/ 21 w 91"/>
                  <a:gd name="T53" fmla="*/ 24 h 108"/>
                  <a:gd name="T54" fmla="*/ 32 w 91"/>
                  <a:gd name="T55" fmla="*/ 14 h 108"/>
                  <a:gd name="T56" fmla="*/ 46 w 91"/>
                  <a:gd name="T57" fmla="*/ 11 h 108"/>
                  <a:gd name="T58" fmla="*/ 60 w 91"/>
                  <a:gd name="T59" fmla="*/ 14 h 108"/>
                  <a:gd name="T60" fmla="*/ 72 w 91"/>
                  <a:gd name="T61" fmla="*/ 24 h 108"/>
                  <a:gd name="T62" fmla="*/ 79 w 91"/>
                  <a:gd name="T63" fmla="*/ 37 h 108"/>
                  <a:gd name="T64" fmla="*/ 82 w 91"/>
                  <a:gd name="T65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39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81 w 82"/>
                  <a:gd name="T1" fmla="*/ 39 h 97"/>
                  <a:gd name="T2" fmla="*/ 75 w 82"/>
                  <a:gd name="T3" fmla="*/ 21 h 97"/>
                  <a:gd name="T4" fmla="*/ 64 w 82"/>
                  <a:gd name="T5" fmla="*/ 8 h 97"/>
                  <a:gd name="T6" fmla="*/ 49 w 82"/>
                  <a:gd name="T7" fmla="*/ 1 h 97"/>
                  <a:gd name="T8" fmla="*/ 33 w 82"/>
                  <a:gd name="T9" fmla="*/ 1 h 97"/>
                  <a:gd name="T10" fmla="*/ 18 w 82"/>
                  <a:gd name="T11" fmla="*/ 8 h 97"/>
                  <a:gd name="T12" fmla="*/ 7 w 82"/>
                  <a:gd name="T13" fmla="*/ 21 h 97"/>
                  <a:gd name="T14" fmla="*/ 0 w 82"/>
                  <a:gd name="T15" fmla="*/ 39 h 97"/>
                  <a:gd name="T16" fmla="*/ 0 w 82"/>
                  <a:gd name="T17" fmla="*/ 58 h 97"/>
                  <a:gd name="T18" fmla="*/ 7 w 82"/>
                  <a:gd name="T19" fmla="*/ 76 h 97"/>
                  <a:gd name="T20" fmla="*/ 18 w 82"/>
                  <a:gd name="T21" fmla="*/ 90 h 97"/>
                  <a:gd name="T22" fmla="*/ 33 w 82"/>
                  <a:gd name="T23" fmla="*/ 97 h 97"/>
                  <a:gd name="T24" fmla="*/ 49 w 82"/>
                  <a:gd name="T25" fmla="*/ 97 h 97"/>
                  <a:gd name="T26" fmla="*/ 64 w 82"/>
                  <a:gd name="T27" fmla="*/ 90 h 97"/>
                  <a:gd name="T28" fmla="*/ 75 w 82"/>
                  <a:gd name="T29" fmla="*/ 76 h 97"/>
                  <a:gd name="T30" fmla="*/ 81 w 82"/>
                  <a:gd name="T31" fmla="*/ 58 h 97"/>
                  <a:gd name="T32" fmla="*/ 73 w 82"/>
                  <a:gd name="T33" fmla="*/ 49 h 97"/>
                  <a:gd name="T34" fmla="*/ 70 w 82"/>
                  <a:gd name="T35" fmla="*/ 63 h 97"/>
                  <a:gd name="T36" fmla="*/ 63 w 82"/>
                  <a:gd name="T37" fmla="*/ 75 h 97"/>
                  <a:gd name="T38" fmla="*/ 53 w 82"/>
                  <a:gd name="T39" fmla="*/ 84 h 97"/>
                  <a:gd name="T40" fmla="*/ 41 w 82"/>
                  <a:gd name="T41" fmla="*/ 86 h 97"/>
                  <a:gd name="T42" fmla="*/ 29 w 82"/>
                  <a:gd name="T43" fmla="*/ 84 h 97"/>
                  <a:gd name="T44" fmla="*/ 19 w 82"/>
                  <a:gd name="T45" fmla="*/ 75 h 97"/>
                  <a:gd name="T46" fmla="*/ 11 w 82"/>
                  <a:gd name="T47" fmla="*/ 63 h 97"/>
                  <a:gd name="T48" fmla="*/ 9 w 82"/>
                  <a:gd name="T49" fmla="*/ 49 h 97"/>
                  <a:gd name="T50" fmla="*/ 11 w 82"/>
                  <a:gd name="T51" fmla="*/ 34 h 97"/>
                  <a:gd name="T52" fmla="*/ 19 w 82"/>
                  <a:gd name="T53" fmla="*/ 22 h 97"/>
                  <a:gd name="T54" fmla="*/ 29 w 82"/>
                  <a:gd name="T55" fmla="*/ 14 h 97"/>
                  <a:gd name="T56" fmla="*/ 41 w 82"/>
                  <a:gd name="T57" fmla="*/ 10 h 97"/>
                  <a:gd name="T58" fmla="*/ 53 w 82"/>
                  <a:gd name="T59" fmla="*/ 14 h 97"/>
                  <a:gd name="T60" fmla="*/ 63 w 82"/>
                  <a:gd name="T61" fmla="*/ 22 h 97"/>
                  <a:gd name="T62" fmla="*/ 70 w 82"/>
                  <a:gd name="T63" fmla="*/ 34 h 97"/>
                  <a:gd name="T64" fmla="*/ 73 w 82"/>
                  <a:gd name="T65" fmla="*/ 4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40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72 w 73"/>
                  <a:gd name="T1" fmla="*/ 34 h 86"/>
                  <a:gd name="T2" fmla="*/ 67 w 73"/>
                  <a:gd name="T3" fmla="*/ 19 h 86"/>
                  <a:gd name="T4" fmla="*/ 57 w 73"/>
                  <a:gd name="T5" fmla="*/ 7 h 86"/>
                  <a:gd name="T6" fmla="*/ 44 w 73"/>
                  <a:gd name="T7" fmla="*/ 1 h 86"/>
                  <a:gd name="T8" fmla="*/ 30 w 73"/>
                  <a:gd name="T9" fmla="*/ 1 h 86"/>
                  <a:gd name="T10" fmla="*/ 17 w 73"/>
                  <a:gd name="T11" fmla="*/ 7 h 86"/>
                  <a:gd name="T12" fmla="*/ 6 w 73"/>
                  <a:gd name="T13" fmla="*/ 19 h 86"/>
                  <a:gd name="T14" fmla="*/ 1 w 73"/>
                  <a:gd name="T15" fmla="*/ 34 h 86"/>
                  <a:gd name="T16" fmla="*/ 1 w 73"/>
                  <a:gd name="T17" fmla="*/ 51 h 86"/>
                  <a:gd name="T18" fmla="*/ 6 w 73"/>
                  <a:gd name="T19" fmla="*/ 67 h 86"/>
                  <a:gd name="T20" fmla="*/ 17 w 73"/>
                  <a:gd name="T21" fmla="*/ 79 h 86"/>
                  <a:gd name="T22" fmla="*/ 30 w 73"/>
                  <a:gd name="T23" fmla="*/ 85 h 86"/>
                  <a:gd name="T24" fmla="*/ 44 w 73"/>
                  <a:gd name="T25" fmla="*/ 85 h 86"/>
                  <a:gd name="T26" fmla="*/ 57 w 73"/>
                  <a:gd name="T27" fmla="*/ 79 h 86"/>
                  <a:gd name="T28" fmla="*/ 67 w 73"/>
                  <a:gd name="T29" fmla="*/ 67 h 86"/>
                  <a:gd name="T30" fmla="*/ 72 w 73"/>
                  <a:gd name="T31" fmla="*/ 51 h 86"/>
                  <a:gd name="T32" fmla="*/ 64 w 73"/>
                  <a:gd name="T33" fmla="*/ 43 h 86"/>
                  <a:gd name="T34" fmla="*/ 62 w 73"/>
                  <a:gd name="T35" fmla="*/ 55 h 86"/>
                  <a:gd name="T36" fmla="*/ 56 w 73"/>
                  <a:gd name="T37" fmla="*/ 66 h 86"/>
                  <a:gd name="T38" fmla="*/ 48 w 73"/>
                  <a:gd name="T39" fmla="*/ 73 h 86"/>
                  <a:gd name="T40" fmla="*/ 37 w 73"/>
                  <a:gd name="T41" fmla="*/ 75 h 86"/>
                  <a:gd name="T42" fmla="*/ 27 w 73"/>
                  <a:gd name="T43" fmla="*/ 73 h 86"/>
                  <a:gd name="T44" fmla="*/ 18 w 73"/>
                  <a:gd name="T45" fmla="*/ 66 h 86"/>
                  <a:gd name="T46" fmla="*/ 12 w 73"/>
                  <a:gd name="T47" fmla="*/ 55 h 86"/>
                  <a:gd name="T48" fmla="*/ 10 w 73"/>
                  <a:gd name="T49" fmla="*/ 43 h 86"/>
                  <a:gd name="T50" fmla="*/ 12 w 73"/>
                  <a:gd name="T51" fmla="*/ 30 h 86"/>
                  <a:gd name="T52" fmla="*/ 18 w 73"/>
                  <a:gd name="T53" fmla="*/ 20 h 86"/>
                  <a:gd name="T54" fmla="*/ 27 w 73"/>
                  <a:gd name="T55" fmla="*/ 13 h 86"/>
                  <a:gd name="T56" fmla="*/ 37 w 73"/>
                  <a:gd name="T57" fmla="*/ 10 h 86"/>
                  <a:gd name="T58" fmla="*/ 48 w 73"/>
                  <a:gd name="T59" fmla="*/ 13 h 86"/>
                  <a:gd name="T60" fmla="*/ 56 w 73"/>
                  <a:gd name="T61" fmla="*/ 20 h 86"/>
                  <a:gd name="T62" fmla="*/ 62 w 73"/>
                  <a:gd name="T63" fmla="*/ 30 h 86"/>
                  <a:gd name="T64" fmla="*/ 64 w 73"/>
                  <a:gd name="T65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41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63 w 64"/>
                  <a:gd name="T1" fmla="*/ 32 h 76"/>
                  <a:gd name="T2" fmla="*/ 58 w 64"/>
                  <a:gd name="T3" fmla="*/ 17 h 76"/>
                  <a:gd name="T4" fmla="*/ 50 w 64"/>
                  <a:gd name="T5" fmla="*/ 8 h 76"/>
                  <a:gd name="T6" fmla="*/ 38 w 64"/>
                  <a:gd name="T7" fmla="*/ 2 h 76"/>
                  <a:gd name="T8" fmla="*/ 26 w 64"/>
                  <a:gd name="T9" fmla="*/ 2 h 76"/>
                  <a:gd name="T10" fmla="*/ 15 w 64"/>
                  <a:gd name="T11" fmla="*/ 8 h 76"/>
                  <a:gd name="T12" fmla="*/ 6 w 64"/>
                  <a:gd name="T13" fmla="*/ 17 h 76"/>
                  <a:gd name="T14" fmla="*/ 0 w 64"/>
                  <a:gd name="T15" fmla="*/ 32 h 76"/>
                  <a:gd name="T16" fmla="*/ 0 w 64"/>
                  <a:gd name="T17" fmla="*/ 46 h 76"/>
                  <a:gd name="T18" fmla="*/ 6 w 64"/>
                  <a:gd name="T19" fmla="*/ 60 h 76"/>
                  <a:gd name="T20" fmla="*/ 15 w 64"/>
                  <a:gd name="T21" fmla="*/ 70 h 76"/>
                  <a:gd name="T22" fmla="*/ 26 w 64"/>
                  <a:gd name="T23" fmla="*/ 76 h 76"/>
                  <a:gd name="T24" fmla="*/ 38 w 64"/>
                  <a:gd name="T25" fmla="*/ 76 h 76"/>
                  <a:gd name="T26" fmla="*/ 50 w 64"/>
                  <a:gd name="T27" fmla="*/ 70 h 76"/>
                  <a:gd name="T28" fmla="*/ 58 w 64"/>
                  <a:gd name="T29" fmla="*/ 60 h 76"/>
                  <a:gd name="T30" fmla="*/ 63 w 64"/>
                  <a:gd name="T31" fmla="*/ 46 h 76"/>
                  <a:gd name="T32" fmla="*/ 55 w 64"/>
                  <a:gd name="T33" fmla="*/ 39 h 76"/>
                  <a:gd name="T34" fmla="*/ 53 w 64"/>
                  <a:gd name="T35" fmla="*/ 50 h 76"/>
                  <a:gd name="T36" fmla="*/ 48 w 64"/>
                  <a:gd name="T37" fmla="*/ 58 h 76"/>
                  <a:gd name="T38" fmla="*/ 41 w 64"/>
                  <a:gd name="T39" fmla="*/ 64 h 76"/>
                  <a:gd name="T40" fmla="*/ 32 w 64"/>
                  <a:gd name="T41" fmla="*/ 65 h 76"/>
                  <a:gd name="T42" fmla="*/ 23 w 64"/>
                  <a:gd name="T43" fmla="*/ 64 h 76"/>
                  <a:gd name="T44" fmla="*/ 16 w 64"/>
                  <a:gd name="T45" fmla="*/ 58 h 76"/>
                  <a:gd name="T46" fmla="*/ 11 w 64"/>
                  <a:gd name="T47" fmla="*/ 50 h 76"/>
                  <a:gd name="T48" fmla="*/ 10 w 64"/>
                  <a:gd name="T49" fmla="*/ 39 h 76"/>
                  <a:gd name="T50" fmla="*/ 11 w 64"/>
                  <a:gd name="T51" fmla="*/ 28 h 76"/>
                  <a:gd name="T52" fmla="*/ 16 w 64"/>
                  <a:gd name="T53" fmla="*/ 20 h 76"/>
                  <a:gd name="T54" fmla="*/ 23 w 64"/>
                  <a:gd name="T55" fmla="*/ 14 h 76"/>
                  <a:gd name="T56" fmla="*/ 32 w 64"/>
                  <a:gd name="T57" fmla="*/ 11 h 76"/>
                  <a:gd name="T58" fmla="*/ 41 w 64"/>
                  <a:gd name="T59" fmla="*/ 14 h 76"/>
                  <a:gd name="T60" fmla="*/ 48 w 64"/>
                  <a:gd name="T61" fmla="*/ 20 h 76"/>
                  <a:gd name="T62" fmla="*/ 53 w 64"/>
                  <a:gd name="T63" fmla="*/ 28 h 76"/>
                  <a:gd name="T64" fmla="*/ 55 w 64"/>
                  <a:gd name="T65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42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54 w 54"/>
                  <a:gd name="T1" fmla="*/ 27 h 65"/>
                  <a:gd name="T2" fmla="*/ 49 w 54"/>
                  <a:gd name="T3" fmla="*/ 15 h 65"/>
                  <a:gd name="T4" fmla="*/ 42 w 54"/>
                  <a:gd name="T5" fmla="*/ 6 h 65"/>
                  <a:gd name="T6" fmla="*/ 33 w 54"/>
                  <a:gd name="T7" fmla="*/ 2 h 65"/>
                  <a:gd name="T8" fmla="*/ 22 w 54"/>
                  <a:gd name="T9" fmla="*/ 2 h 65"/>
                  <a:gd name="T10" fmla="*/ 12 w 54"/>
                  <a:gd name="T11" fmla="*/ 6 h 65"/>
                  <a:gd name="T12" fmla="*/ 5 w 54"/>
                  <a:gd name="T13" fmla="*/ 15 h 65"/>
                  <a:gd name="T14" fmla="*/ 1 w 54"/>
                  <a:gd name="T15" fmla="*/ 27 h 65"/>
                  <a:gd name="T16" fmla="*/ 1 w 54"/>
                  <a:gd name="T17" fmla="*/ 39 h 65"/>
                  <a:gd name="T18" fmla="*/ 5 w 54"/>
                  <a:gd name="T19" fmla="*/ 51 h 65"/>
                  <a:gd name="T20" fmla="*/ 12 w 54"/>
                  <a:gd name="T21" fmla="*/ 59 h 65"/>
                  <a:gd name="T22" fmla="*/ 22 w 54"/>
                  <a:gd name="T23" fmla="*/ 64 h 65"/>
                  <a:gd name="T24" fmla="*/ 33 w 54"/>
                  <a:gd name="T25" fmla="*/ 64 h 65"/>
                  <a:gd name="T26" fmla="*/ 42 w 54"/>
                  <a:gd name="T27" fmla="*/ 59 h 65"/>
                  <a:gd name="T28" fmla="*/ 49 w 54"/>
                  <a:gd name="T29" fmla="*/ 51 h 65"/>
                  <a:gd name="T30" fmla="*/ 54 w 54"/>
                  <a:gd name="T31" fmla="*/ 39 h 65"/>
                  <a:gd name="T32" fmla="*/ 45 w 54"/>
                  <a:gd name="T33" fmla="*/ 33 h 65"/>
                  <a:gd name="T34" fmla="*/ 44 w 54"/>
                  <a:gd name="T35" fmla="*/ 41 h 65"/>
                  <a:gd name="T36" fmla="*/ 40 w 54"/>
                  <a:gd name="T37" fmla="*/ 48 h 65"/>
                  <a:gd name="T38" fmla="*/ 34 w 54"/>
                  <a:gd name="T39" fmla="*/ 53 h 65"/>
                  <a:gd name="T40" fmla="*/ 27 w 54"/>
                  <a:gd name="T41" fmla="*/ 54 h 65"/>
                  <a:gd name="T42" fmla="*/ 20 w 54"/>
                  <a:gd name="T43" fmla="*/ 53 h 65"/>
                  <a:gd name="T44" fmla="*/ 14 w 54"/>
                  <a:gd name="T45" fmla="*/ 48 h 65"/>
                  <a:gd name="T46" fmla="*/ 11 w 54"/>
                  <a:gd name="T47" fmla="*/ 41 h 65"/>
                  <a:gd name="T48" fmla="*/ 9 w 54"/>
                  <a:gd name="T49" fmla="*/ 33 h 65"/>
                  <a:gd name="T50" fmla="*/ 11 w 54"/>
                  <a:gd name="T51" fmla="*/ 24 h 65"/>
                  <a:gd name="T52" fmla="*/ 14 w 54"/>
                  <a:gd name="T53" fmla="*/ 17 h 65"/>
                  <a:gd name="T54" fmla="*/ 20 w 54"/>
                  <a:gd name="T55" fmla="*/ 12 h 65"/>
                  <a:gd name="T56" fmla="*/ 27 w 54"/>
                  <a:gd name="T57" fmla="*/ 11 h 65"/>
                  <a:gd name="T58" fmla="*/ 34 w 54"/>
                  <a:gd name="T59" fmla="*/ 12 h 65"/>
                  <a:gd name="T60" fmla="*/ 40 w 54"/>
                  <a:gd name="T61" fmla="*/ 17 h 65"/>
                  <a:gd name="T62" fmla="*/ 44 w 54"/>
                  <a:gd name="T63" fmla="*/ 24 h 65"/>
                  <a:gd name="T64" fmla="*/ 45 w 54"/>
                  <a:gd name="T65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43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44 w 45"/>
                  <a:gd name="T1" fmla="*/ 22 h 54"/>
                  <a:gd name="T2" fmla="*/ 41 w 45"/>
                  <a:gd name="T3" fmla="*/ 12 h 54"/>
                  <a:gd name="T4" fmla="*/ 35 w 45"/>
                  <a:gd name="T5" fmla="*/ 5 h 54"/>
                  <a:gd name="T6" fmla="*/ 27 w 45"/>
                  <a:gd name="T7" fmla="*/ 1 h 54"/>
                  <a:gd name="T8" fmla="*/ 18 w 45"/>
                  <a:gd name="T9" fmla="*/ 1 h 54"/>
                  <a:gd name="T10" fmla="*/ 10 w 45"/>
                  <a:gd name="T11" fmla="*/ 5 h 54"/>
                  <a:gd name="T12" fmla="*/ 3 w 45"/>
                  <a:gd name="T13" fmla="*/ 12 h 54"/>
                  <a:gd name="T14" fmla="*/ 0 w 45"/>
                  <a:gd name="T15" fmla="*/ 22 h 54"/>
                  <a:gd name="T16" fmla="*/ 0 w 45"/>
                  <a:gd name="T17" fmla="*/ 34 h 54"/>
                  <a:gd name="T18" fmla="*/ 3 w 45"/>
                  <a:gd name="T19" fmla="*/ 43 h 54"/>
                  <a:gd name="T20" fmla="*/ 10 w 45"/>
                  <a:gd name="T21" fmla="*/ 51 h 54"/>
                  <a:gd name="T22" fmla="*/ 18 w 45"/>
                  <a:gd name="T23" fmla="*/ 54 h 54"/>
                  <a:gd name="T24" fmla="*/ 27 w 45"/>
                  <a:gd name="T25" fmla="*/ 54 h 54"/>
                  <a:gd name="T26" fmla="*/ 35 w 45"/>
                  <a:gd name="T27" fmla="*/ 51 h 54"/>
                  <a:gd name="T28" fmla="*/ 41 w 45"/>
                  <a:gd name="T29" fmla="*/ 43 h 54"/>
                  <a:gd name="T30" fmla="*/ 44 w 45"/>
                  <a:gd name="T31" fmla="*/ 34 h 54"/>
                  <a:gd name="T32" fmla="*/ 36 w 45"/>
                  <a:gd name="T33" fmla="*/ 28 h 54"/>
                  <a:gd name="T34" fmla="*/ 35 w 45"/>
                  <a:gd name="T35" fmla="*/ 34 h 54"/>
                  <a:gd name="T36" fmla="*/ 32 w 45"/>
                  <a:gd name="T37" fmla="*/ 40 h 54"/>
                  <a:gd name="T38" fmla="*/ 27 w 45"/>
                  <a:gd name="T39" fmla="*/ 42 h 54"/>
                  <a:gd name="T40" fmla="*/ 22 w 45"/>
                  <a:gd name="T41" fmla="*/ 43 h 54"/>
                  <a:gd name="T42" fmla="*/ 17 w 45"/>
                  <a:gd name="T43" fmla="*/ 42 h 54"/>
                  <a:gd name="T44" fmla="*/ 13 w 45"/>
                  <a:gd name="T45" fmla="*/ 40 h 54"/>
                  <a:gd name="T46" fmla="*/ 10 w 45"/>
                  <a:gd name="T47" fmla="*/ 34 h 54"/>
                  <a:gd name="T48" fmla="*/ 9 w 45"/>
                  <a:gd name="T49" fmla="*/ 28 h 54"/>
                  <a:gd name="T50" fmla="*/ 10 w 45"/>
                  <a:gd name="T51" fmla="*/ 22 h 54"/>
                  <a:gd name="T52" fmla="*/ 13 w 45"/>
                  <a:gd name="T53" fmla="*/ 16 h 54"/>
                  <a:gd name="T54" fmla="*/ 17 w 45"/>
                  <a:gd name="T55" fmla="*/ 13 h 54"/>
                  <a:gd name="T56" fmla="*/ 22 w 45"/>
                  <a:gd name="T57" fmla="*/ 11 h 54"/>
                  <a:gd name="T58" fmla="*/ 27 w 45"/>
                  <a:gd name="T59" fmla="*/ 13 h 54"/>
                  <a:gd name="T60" fmla="*/ 32 w 45"/>
                  <a:gd name="T61" fmla="*/ 16 h 54"/>
                  <a:gd name="T62" fmla="*/ 35 w 45"/>
                  <a:gd name="T63" fmla="*/ 22 h 54"/>
                  <a:gd name="T64" fmla="*/ 36 w 45"/>
                  <a:gd name="T65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44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36 w 36"/>
                  <a:gd name="T1" fmla="*/ 17 h 43"/>
                  <a:gd name="T2" fmla="*/ 33 w 36"/>
                  <a:gd name="T3" fmla="*/ 10 h 43"/>
                  <a:gd name="T4" fmla="*/ 28 w 36"/>
                  <a:gd name="T5" fmla="*/ 4 h 43"/>
                  <a:gd name="T6" fmla="*/ 22 w 36"/>
                  <a:gd name="T7" fmla="*/ 0 h 43"/>
                  <a:gd name="T8" fmla="*/ 14 w 36"/>
                  <a:gd name="T9" fmla="*/ 0 h 43"/>
                  <a:gd name="T10" fmla="*/ 8 w 36"/>
                  <a:gd name="T11" fmla="*/ 4 h 43"/>
                  <a:gd name="T12" fmla="*/ 3 w 36"/>
                  <a:gd name="T13" fmla="*/ 10 h 43"/>
                  <a:gd name="T14" fmla="*/ 0 w 36"/>
                  <a:gd name="T15" fmla="*/ 17 h 43"/>
                  <a:gd name="T16" fmla="*/ 0 w 36"/>
                  <a:gd name="T17" fmla="*/ 27 h 43"/>
                  <a:gd name="T18" fmla="*/ 3 w 36"/>
                  <a:gd name="T19" fmla="*/ 34 h 43"/>
                  <a:gd name="T20" fmla="*/ 8 w 36"/>
                  <a:gd name="T21" fmla="*/ 40 h 43"/>
                  <a:gd name="T22" fmla="*/ 14 w 36"/>
                  <a:gd name="T23" fmla="*/ 43 h 43"/>
                  <a:gd name="T24" fmla="*/ 22 w 36"/>
                  <a:gd name="T25" fmla="*/ 43 h 43"/>
                  <a:gd name="T26" fmla="*/ 28 w 36"/>
                  <a:gd name="T27" fmla="*/ 40 h 43"/>
                  <a:gd name="T28" fmla="*/ 33 w 36"/>
                  <a:gd name="T29" fmla="*/ 34 h 43"/>
                  <a:gd name="T30" fmla="*/ 36 w 36"/>
                  <a:gd name="T31" fmla="*/ 27 h 43"/>
                  <a:gd name="T32" fmla="*/ 27 w 36"/>
                  <a:gd name="T33" fmla="*/ 22 h 43"/>
                  <a:gd name="T34" fmla="*/ 26 w 36"/>
                  <a:gd name="T35" fmla="*/ 25 h 43"/>
                  <a:gd name="T36" fmla="*/ 24 w 36"/>
                  <a:gd name="T37" fmla="*/ 29 h 43"/>
                  <a:gd name="T38" fmla="*/ 22 w 36"/>
                  <a:gd name="T39" fmla="*/ 31 h 43"/>
                  <a:gd name="T40" fmla="*/ 18 w 36"/>
                  <a:gd name="T41" fmla="*/ 33 h 43"/>
                  <a:gd name="T42" fmla="*/ 15 w 36"/>
                  <a:gd name="T43" fmla="*/ 31 h 43"/>
                  <a:gd name="T44" fmla="*/ 12 w 36"/>
                  <a:gd name="T45" fmla="*/ 29 h 43"/>
                  <a:gd name="T46" fmla="*/ 10 w 36"/>
                  <a:gd name="T47" fmla="*/ 25 h 43"/>
                  <a:gd name="T48" fmla="*/ 9 w 36"/>
                  <a:gd name="T49" fmla="*/ 22 h 43"/>
                  <a:gd name="T50" fmla="*/ 10 w 36"/>
                  <a:gd name="T51" fmla="*/ 17 h 43"/>
                  <a:gd name="T52" fmla="*/ 12 w 36"/>
                  <a:gd name="T53" fmla="*/ 15 h 43"/>
                  <a:gd name="T54" fmla="*/ 15 w 36"/>
                  <a:gd name="T55" fmla="*/ 12 h 43"/>
                  <a:gd name="T56" fmla="*/ 18 w 36"/>
                  <a:gd name="T57" fmla="*/ 11 h 43"/>
                  <a:gd name="T58" fmla="*/ 22 w 36"/>
                  <a:gd name="T59" fmla="*/ 12 h 43"/>
                  <a:gd name="T60" fmla="*/ 24 w 36"/>
                  <a:gd name="T61" fmla="*/ 15 h 43"/>
                  <a:gd name="T62" fmla="*/ 26 w 36"/>
                  <a:gd name="T63" fmla="*/ 17 h 43"/>
                  <a:gd name="T64" fmla="*/ 27 w 36"/>
                  <a:gd name="T65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45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27 w 27"/>
                  <a:gd name="T1" fmla="*/ 17 h 32"/>
                  <a:gd name="T2" fmla="*/ 26 w 27"/>
                  <a:gd name="T3" fmla="*/ 13 h 32"/>
                  <a:gd name="T4" fmla="*/ 26 w 27"/>
                  <a:gd name="T5" fmla="*/ 11 h 32"/>
                  <a:gd name="T6" fmla="*/ 24 w 27"/>
                  <a:gd name="T7" fmla="*/ 7 h 32"/>
                  <a:gd name="T8" fmla="*/ 23 w 27"/>
                  <a:gd name="T9" fmla="*/ 5 h 32"/>
                  <a:gd name="T10" fmla="*/ 21 w 27"/>
                  <a:gd name="T11" fmla="*/ 4 h 32"/>
                  <a:gd name="T12" fmla="*/ 18 w 27"/>
                  <a:gd name="T13" fmla="*/ 2 h 32"/>
                  <a:gd name="T14" fmla="*/ 16 w 27"/>
                  <a:gd name="T15" fmla="*/ 1 h 32"/>
                  <a:gd name="T16" fmla="*/ 13 w 27"/>
                  <a:gd name="T17" fmla="*/ 0 h 32"/>
                  <a:gd name="T18" fmla="*/ 10 w 27"/>
                  <a:gd name="T19" fmla="*/ 1 h 32"/>
                  <a:gd name="T20" fmla="*/ 8 w 27"/>
                  <a:gd name="T21" fmla="*/ 2 h 32"/>
                  <a:gd name="T22" fmla="*/ 6 w 27"/>
                  <a:gd name="T23" fmla="*/ 4 h 32"/>
                  <a:gd name="T24" fmla="*/ 4 w 27"/>
                  <a:gd name="T25" fmla="*/ 5 h 32"/>
                  <a:gd name="T26" fmla="*/ 2 w 27"/>
                  <a:gd name="T27" fmla="*/ 7 h 32"/>
                  <a:gd name="T28" fmla="*/ 1 w 27"/>
                  <a:gd name="T29" fmla="*/ 11 h 32"/>
                  <a:gd name="T30" fmla="*/ 0 w 27"/>
                  <a:gd name="T31" fmla="*/ 13 h 32"/>
                  <a:gd name="T32" fmla="*/ 0 w 27"/>
                  <a:gd name="T33" fmla="*/ 17 h 32"/>
                  <a:gd name="T34" fmla="*/ 0 w 27"/>
                  <a:gd name="T35" fmla="*/ 20 h 32"/>
                  <a:gd name="T36" fmla="*/ 1 w 27"/>
                  <a:gd name="T37" fmla="*/ 23 h 32"/>
                  <a:gd name="T38" fmla="*/ 2 w 27"/>
                  <a:gd name="T39" fmla="*/ 26 h 32"/>
                  <a:gd name="T40" fmla="*/ 4 w 27"/>
                  <a:gd name="T41" fmla="*/ 29 h 32"/>
                  <a:gd name="T42" fmla="*/ 6 w 27"/>
                  <a:gd name="T43" fmla="*/ 30 h 32"/>
                  <a:gd name="T44" fmla="*/ 8 w 27"/>
                  <a:gd name="T45" fmla="*/ 31 h 32"/>
                  <a:gd name="T46" fmla="*/ 10 w 27"/>
                  <a:gd name="T47" fmla="*/ 32 h 32"/>
                  <a:gd name="T48" fmla="*/ 13 w 27"/>
                  <a:gd name="T49" fmla="*/ 32 h 32"/>
                  <a:gd name="T50" fmla="*/ 16 w 27"/>
                  <a:gd name="T51" fmla="*/ 32 h 32"/>
                  <a:gd name="T52" fmla="*/ 18 w 27"/>
                  <a:gd name="T53" fmla="*/ 31 h 32"/>
                  <a:gd name="T54" fmla="*/ 21 w 27"/>
                  <a:gd name="T55" fmla="*/ 30 h 32"/>
                  <a:gd name="T56" fmla="*/ 23 w 27"/>
                  <a:gd name="T57" fmla="*/ 29 h 32"/>
                  <a:gd name="T58" fmla="*/ 24 w 27"/>
                  <a:gd name="T59" fmla="*/ 26 h 32"/>
                  <a:gd name="T60" fmla="*/ 26 w 27"/>
                  <a:gd name="T61" fmla="*/ 23 h 32"/>
                  <a:gd name="T62" fmla="*/ 26 w 27"/>
                  <a:gd name="T63" fmla="*/ 20 h 32"/>
                  <a:gd name="T64" fmla="*/ 27 w 27"/>
                  <a:gd name="T6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46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18 w 18"/>
                  <a:gd name="T1" fmla="*/ 11 h 22"/>
                  <a:gd name="T2" fmla="*/ 18 w 18"/>
                  <a:gd name="T3" fmla="*/ 8 h 22"/>
                  <a:gd name="T4" fmla="*/ 17 w 18"/>
                  <a:gd name="T5" fmla="*/ 6 h 22"/>
                  <a:gd name="T6" fmla="*/ 17 w 18"/>
                  <a:gd name="T7" fmla="*/ 5 h 22"/>
                  <a:gd name="T8" fmla="*/ 15 w 18"/>
                  <a:gd name="T9" fmla="*/ 4 h 22"/>
                  <a:gd name="T10" fmla="*/ 14 w 18"/>
                  <a:gd name="T11" fmla="*/ 2 h 22"/>
                  <a:gd name="T12" fmla="*/ 13 w 18"/>
                  <a:gd name="T13" fmla="*/ 1 h 22"/>
                  <a:gd name="T14" fmla="*/ 11 w 18"/>
                  <a:gd name="T15" fmla="*/ 0 h 22"/>
                  <a:gd name="T16" fmla="*/ 9 w 18"/>
                  <a:gd name="T17" fmla="*/ 0 h 22"/>
                  <a:gd name="T18" fmla="*/ 7 w 18"/>
                  <a:gd name="T19" fmla="*/ 0 h 22"/>
                  <a:gd name="T20" fmla="*/ 6 w 18"/>
                  <a:gd name="T21" fmla="*/ 1 h 22"/>
                  <a:gd name="T22" fmla="*/ 4 w 18"/>
                  <a:gd name="T23" fmla="*/ 2 h 22"/>
                  <a:gd name="T24" fmla="*/ 3 w 18"/>
                  <a:gd name="T25" fmla="*/ 4 h 22"/>
                  <a:gd name="T26" fmla="*/ 2 w 18"/>
                  <a:gd name="T27" fmla="*/ 5 h 22"/>
                  <a:gd name="T28" fmla="*/ 1 w 18"/>
                  <a:gd name="T29" fmla="*/ 6 h 22"/>
                  <a:gd name="T30" fmla="*/ 0 w 18"/>
                  <a:gd name="T31" fmla="*/ 8 h 22"/>
                  <a:gd name="T32" fmla="*/ 0 w 18"/>
                  <a:gd name="T33" fmla="*/ 11 h 22"/>
                  <a:gd name="T34" fmla="*/ 0 w 18"/>
                  <a:gd name="T35" fmla="*/ 13 h 22"/>
                  <a:gd name="T36" fmla="*/ 1 w 18"/>
                  <a:gd name="T37" fmla="*/ 14 h 22"/>
                  <a:gd name="T38" fmla="*/ 2 w 18"/>
                  <a:gd name="T39" fmla="*/ 17 h 22"/>
                  <a:gd name="T40" fmla="*/ 3 w 18"/>
                  <a:gd name="T41" fmla="*/ 18 h 22"/>
                  <a:gd name="T42" fmla="*/ 4 w 18"/>
                  <a:gd name="T43" fmla="*/ 19 h 22"/>
                  <a:gd name="T44" fmla="*/ 6 w 18"/>
                  <a:gd name="T45" fmla="*/ 20 h 22"/>
                  <a:gd name="T46" fmla="*/ 7 w 18"/>
                  <a:gd name="T47" fmla="*/ 22 h 22"/>
                  <a:gd name="T48" fmla="*/ 9 w 18"/>
                  <a:gd name="T49" fmla="*/ 22 h 22"/>
                  <a:gd name="T50" fmla="*/ 11 w 18"/>
                  <a:gd name="T51" fmla="*/ 22 h 22"/>
                  <a:gd name="T52" fmla="*/ 13 w 18"/>
                  <a:gd name="T53" fmla="*/ 20 h 22"/>
                  <a:gd name="T54" fmla="*/ 14 w 18"/>
                  <a:gd name="T55" fmla="*/ 19 h 22"/>
                  <a:gd name="T56" fmla="*/ 15 w 18"/>
                  <a:gd name="T57" fmla="*/ 18 h 22"/>
                  <a:gd name="T58" fmla="*/ 17 w 18"/>
                  <a:gd name="T59" fmla="*/ 17 h 22"/>
                  <a:gd name="T60" fmla="*/ 17 w 18"/>
                  <a:gd name="T61" fmla="*/ 14 h 22"/>
                  <a:gd name="T62" fmla="*/ 18 w 18"/>
                  <a:gd name="T63" fmla="*/ 13 h 22"/>
                  <a:gd name="T64" fmla="*/ 18 w 18"/>
                  <a:gd name="T6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47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9 w 9"/>
                  <a:gd name="T1" fmla="*/ 6 h 11"/>
                  <a:gd name="T2" fmla="*/ 9 w 9"/>
                  <a:gd name="T3" fmla="*/ 5 h 11"/>
                  <a:gd name="T4" fmla="*/ 8 w 9"/>
                  <a:gd name="T5" fmla="*/ 3 h 11"/>
                  <a:gd name="T6" fmla="*/ 8 w 9"/>
                  <a:gd name="T7" fmla="*/ 2 h 11"/>
                  <a:gd name="T8" fmla="*/ 7 w 9"/>
                  <a:gd name="T9" fmla="*/ 2 h 11"/>
                  <a:gd name="T10" fmla="*/ 7 w 9"/>
                  <a:gd name="T11" fmla="*/ 1 h 11"/>
                  <a:gd name="T12" fmla="*/ 6 w 9"/>
                  <a:gd name="T13" fmla="*/ 1 h 11"/>
                  <a:gd name="T14" fmla="*/ 5 w 9"/>
                  <a:gd name="T15" fmla="*/ 1 h 11"/>
                  <a:gd name="T16" fmla="*/ 4 w 9"/>
                  <a:gd name="T17" fmla="*/ 0 h 11"/>
                  <a:gd name="T18" fmla="*/ 3 w 9"/>
                  <a:gd name="T19" fmla="*/ 1 h 11"/>
                  <a:gd name="T20" fmla="*/ 2 w 9"/>
                  <a:gd name="T21" fmla="*/ 1 h 11"/>
                  <a:gd name="T22" fmla="*/ 2 w 9"/>
                  <a:gd name="T23" fmla="*/ 1 h 11"/>
                  <a:gd name="T24" fmla="*/ 1 w 9"/>
                  <a:gd name="T25" fmla="*/ 2 h 11"/>
                  <a:gd name="T26" fmla="*/ 0 w 9"/>
                  <a:gd name="T27" fmla="*/ 2 h 11"/>
                  <a:gd name="T28" fmla="*/ 0 w 9"/>
                  <a:gd name="T29" fmla="*/ 3 h 11"/>
                  <a:gd name="T30" fmla="*/ 0 w 9"/>
                  <a:gd name="T31" fmla="*/ 5 h 11"/>
                  <a:gd name="T32" fmla="*/ 0 w 9"/>
                  <a:gd name="T33" fmla="*/ 6 h 11"/>
                  <a:gd name="T34" fmla="*/ 0 w 9"/>
                  <a:gd name="T35" fmla="*/ 7 h 11"/>
                  <a:gd name="T36" fmla="*/ 0 w 9"/>
                  <a:gd name="T37" fmla="*/ 8 h 11"/>
                  <a:gd name="T38" fmla="*/ 0 w 9"/>
                  <a:gd name="T39" fmla="*/ 8 h 11"/>
                  <a:gd name="T40" fmla="*/ 1 w 9"/>
                  <a:gd name="T41" fmla="*/ 9 h 11"/>
                  <a:gd name="T42" fmla="*/ 2 w 9"/>
                  <a:gd name="T43" fmla="*/ 11 h 11"/>
                  <a:gd name="T44" fmla="*/ 2 w 9"/>
                  <a:gd name="T45" fmla="*/ 11 h 11"/>
                  <a:gd name="T46" fmla="*/ 3 w 9"/>
                  <a:gd name="T47" fmla="*/ 11 h 11"/>
                  <a:gd name="T48" fmla="*/ 4 w 9"/>
                  <a:gd name="T49" fmla="*/ 11 h 11"/>
                  <a:gd name="T50" fmla="*/ 5 w 9"/>
                  <a:gd name="T51" fmla="*/ 11 h 11"/>
                  <a:gd name="T52" fmla="*/ 6 w 9"/>
                  <a:gd name="T53" fmla="*/ 11 h 11"/>
                  <a:gd name="T54" fmla="*/ 7 w 9"/>
                  <a:gd name="T55" fmla="*/ 11 h 11"/>
                  <a:gd name="T56" fmla="*/ 7 w 9"/>
                  <a:gd name="T57" fmla="*/ 9 h 11"/>
                  <a:gd name="T58" fmla="*/ 8 w 9"/>
                  <a:gd name="T59" fmla="*/ 8 h 11"/>
                  <a:gd name="T60" fmla="*/ 8 w 9"/>
                  <a:gd name="T61" fmla="*/ 8 h 11"/>
                  <a:gd name="T62" fmla="*/ 9 w 9"/>
                  <a:gd name="T63" fmla="*/ 7 h 11"/>
                  <a:gd name="T64" fmla="*/ 9 w 9"/>
                  <a:gd name="T6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48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185 w 220"/>
                  <a:gd name="T1" fmla="*/ 0 h 284"/>
                  <a:gd name="T2" fmla="*/ 0 w 220"/>
                  <a:gd name="T3" fmla="*/ 48 h 284"/>
                  <a:gd name="T4" fmla="*/ 58 w 220"/>
                  <a:gd name="T5" fmla="*/ 260 h 284"/>
                  <a:gd name="T6" fmla="*/ 94 w 220"/>
                  <a:gd name="T7" fmla="*/ 284 h 284"/>
                  <a:gd name="T8" fmla="*/ 220 w 220"/>
                  <a:gd name="T9" fmla="*/ 23 h 284"/>
                  <a:gd name="T10" fmla="*/ 185 w 220"/>
                  <a:gd name="T11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49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186 w 222"/>
                  <a:gd name="T1" fmla="*/ 0 h 157"/>
                  <a:gd name="T2" fmla="*/ 0 w 222"/>
                  <a:gd name="T3" fmla="*/ 48 h 157"/>
                  <a:gd name="T4" fmla="*/ 157 w 222"/>
                  <a:gd name="T5" fmla="*/ 157 h 157"/>
                  <a:gd name="T6" fmla="*/ 222 w 222"/>
                  <a:gd name="T7" fmla="*/ 24 h 157"/>
                  <a:gd name="T8" fmla="*/ 186 w 222"/>
                  <a:gd name="T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50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63 w 63"/>
                  <a:gd name="T1" fmla="*/ 0 h 89"/>
                  <a:gd name="T2" fmla="*/ 0 w 63"/>
                  <a:gd name="T3" fmla="*/ 16 h 89"/>
                  <a:gd name="T4" fmla="*/ 20 w 63"/>
                  <a:gd name="T5" fmla="*/ 89 h 89"/>
                  <a:gd name="T6" fmla="*/ 63 w 63"/>
                  <a:gd name="T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51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63 w 63"/>
                  <a:gd name="T1" fmla="*/ 0 h 46"/>
                  <a:gd name="T2" fmla="*/ 0 w 63"/>
                  <a:gd name="T3" fmla="*/ 16 h 46"/>
                  <a:gd name="T4" fmla="*/ 41 w 63"/>
                  <a:gd name="T5" fmla="*/ 46 h 46"/>
                  <a:gd name="T6" fmla="*/ 63 w 6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52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8 w 463"/>
                  <a:gd name="T1" fmla="*/ 0 h 376"/>
                  <a:gd name="T2" fmla="*/ 0 w 463"/>
                  <a:gd name="T3" fmla="*/ 79 h 376"/>
                  <a:gd name="T4" fmla="*/ 432 w 463"/>
                  <a:gd name="T5" fmla="*/ 376 h 376"/>
                  <a:gd name="T6" fmla="*/ 463 w 463"/>
                  <a:gd name="T7" fmla="*/ 311 h 376"/>
                  <a:gd name="T8" fmla="*/ 8 w 463"/>
                  <a:gd name="T9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53"/>
              <p:cNvSpPr/>
              <p:nvPr/>
            </p:nvSpPr>
            <p:spPr bwMode="auto">
              <a:xfrm rot="385588">
                <a:off x="1061" y="2616"/>
                <a:ext cx="114" cy="66"/>
              </a:xfrm>
              <a:custGeom>
                <a:avLst/>
                <a:gdLst>
                  <a:gd name="T0" fmla="*/ 69 w 501"/>
                  <a:gd name="T1" fmla="*/ 0 h 430"/>
                  <a:gd name="T2" fmla="*/ 14 w 501"/>
                  <a:gd name="T3" fmla="*/ 52 h 430"/>
                  <a:gd name="T4" fmla="*/ 0 w 501"/>
                  <a:gd name="T5" fmla="*/ 131 h 430"/>
                  <a:gd name="T6" fmla="*/ 436 w 501"/>
                  <a:gd name="T7" fmla="*/ 430 h 430"/>
                  <a:gd name="T8" fmla="*/ 501 w 501"/>
                  <a:gd name="T9" fmla="*/ 297 h 430"/>
                  <a:gd name="T10" fmla="*/ 69 w 501"/>
                  <a:gd name="T11" fmla="*/ 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54"/>
              <p:cNvSpPr/>
              <p:nvPr/>
            </p:nvSpPr>
            <p:spPr bwMode="auto">
              <a:xfrm>
                <a:off x="1054" y="2630"/>
                <a:ext cx="97" cy="61"/>
              </a:xfrm>
              <a:custGeom>
                <a:avLst/>
                <a:gdLst>
                  <a:gd name="T0" fmla="*/ 51 w 487"/>
                  <a:gd name="T1" fmla="*/ 0 h 367"/>
                  <a:gd name="T2" fmla="*/ 0 w 487"/>
                  <a:gd name="T3" fmla="*/ 55 h 367"/>
                  <a:gd name="T4" fmla="*/ 455 w 487"/>
                  <a:gd name="T5" fmla="*/ 367 h 367"/>
                  <a:gd name="T6" fmla="*/ 487 w 487"/>
                  <a:gd name="T7" fmla="*/ 301 h 367"/>
                  <a:gd name="T8" fmla="*/ 51 w 487"/>
                  <a:gd name="T9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55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127 w 147"/>
                  <a:gd name="T1" fmla="*/ 0 h 276"/>
                  <a:gd name="T2" fmla="*/ 147 w 147"/>
                  <a:gd name="T3" fmla="*/ 14 h 276"/>
                  <a:gd name="T4" fmla="*/ 20 w 147"/>
                  <a:gd name="T5" fmla="*/ 276 h 276"/>
                  <a:gd name="T6" fmla="*/ 0 w 147"/>
                  <a:gd name="T7" fmla="*/ 263 h 276"/>
                  <a:gd name="T8" fmla="*/ 127 w 147"/>
                  <a:gd name="T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56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94 w 114"/>
                  <a:gd name="T1" fmla="*/ 0 h 209"/>
                  <a:gd name="T2" fmla="*/ 114 w 114"/>
                  <a:gd name="T3" fmla="*/ 14 h 209"/>
                  <a:gd name="T4" fmla="*/ 20 w 114"/>
                  <a:gd name="T5" fmla="*/ 209 h 209"/>
                  <a:gd name="T6" fmla="*/ 0 w 114"/>
                  <a:gd name="T7" fmla="*/ 195 h 209"/>
                  <a:gd name="T8" fmla="*/ 94 w 114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57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31 w 51"/>
                  <a:gd name="T1" fmla="*/ 0 h 78"/>
                  <a:gd name="T2" fmla="*/ 51 w 51"/>
                  <a:gd name="T3" fmla="*/ 14 h 78"/>
                  <a:gd name="T4" fmla="*/ 21 w 51"/>
                  <a:gd name="T5" fmla="*/ 78 h 78"/>
                  <a:gd name="T6" fmla="*/ 0 w 51"/>
                  <a:gd name="T7" fmla="*/ 65 h 78"/>
                  <a:gd name="T8" fmla="*/ 31 w 51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" name="Line 58"/>
            <p:cNvSpPr>
              <a:spLocks noChangeShapeType="1"/>
            </p:cNvSpPr>
            <p:nvPr/>
          </p:nvSpPr>
          <p:spPr bwMode="auto">
            <a:xfrm flipV="1">
              <a:off x="2448" y="1824"/>
              <a:ext cx="2304" cy="29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Text Box 59"/>
            <p:cNvSpPr txBox="1">
              <a:spLocks noChangeArrowheads="1"/>
            </p:cNvSpPr>
            <p:nvPr/>
          </p:nvSpPr>
          <p:spPr bwMode="auto">
            <a:xfrm>
              <a:off x="2538" y="1481"/>
              <a:ext cx="1041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Отчет по проекту </a:t>
              </a:r>
              <a:endPara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340" name="Group 4"/>
          <p:cNvGrpSpPr/>
          <p:nvPr/>
        </p:nvGrpSpPr>
        <p:grpSpPr bwMode="auto">
          <a:xfrm>
            <a:off x="818514" y="4214046"/>
            <a:ext cx="7399107" cy="907247"/>
            <a:chOff x="2197" y="1442"/>
            <a:chExt cx="2713" cy="490"/>
          </a:xfrm>
        </p:grpSpPr>
        <p:grpSp>
          <p:nvGrpSpPr>
            <p:cNvPr id="341" name="Group 5"/>
            <p:cNvGrpSpPr/>
            <p:nvPr/>
          </p:nvGrpSpPr>
          <p:grpSpPr bwMode="auto">
            <a:xfrm rot="-4423226">
              <a:off x="2142" y="1580"/>
              <a:ext cx="407" cy="297"/>
              <a:chOff x="1043" y="2596"/>
              <a:chExt cx="142" cy="99"/>
            </a:xfrm>
          </p:grpSpPr>
          <p:sp>
            <p:nvSpPr>
              <p:cNvPr id="344" name="Freeform 6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63 w 63"/>
                  <a:gd name="T1" fmla="*/ 14 h 14"/>
                  <a:gd name="T2" fmla="*/ 55 w 63"/>
                  <a:gd name="T3" fmla="*/ 14 h 14"/>
                  <a:gd name="T4" fmla="*/ 48 w 63"/>
                  <a:gd name="T5" fmla="*/ 14 h 14"/>
                  <a:gd name="T6" fmla="*/ 40 w 63"/>
                  <a:gd name="T7" fmla="*/ 14 h 14"/>
                  <a:gd name="T8" fmla="*/ 31 w 63"/>
                  <a:gd name="T9" fmla="*/ 11 h 14"/>
                  <a:gd name="T10" fmla="*/ 23 w 63"/>
                  <a:gd name="T11" fmla="*/ 10 h 14"/>
                  <a:gd name="T12" fmla="*/ 16 w 63"/>
                  <a:gd name="T13" fmla="*/ 8 h 14"/>
                  <a:gd name="T14" fmla="*/ 8 w 63"/>
                  <a:gd name="T15" fmla="*/ 4 h 14"/>
                  <a:gd name="T16" fmla="*/ 0 w 63"/>
                  <a:gd name="T17" fmla="*/ 0 h 14"/>
                  <a:gd name="T18" fmla="*/ 8 w 63"/>
                  <a:gd name="T19" fmla="*/ 3 h 14"/>
                  <a:gd name="T20" fmla="*/ 15 w 63"/>
                  <a:gd name="T21" fmla="*/ 6 h 14"/>
                  <a:gd name="T22" fmla="*/ 23 w 63"/>
                  <a:gd name="T23" fmla="*/ 8 h 14"/>
                  <a:gd name="T24" fmla="*/ 30 w 63"/>
                  <a:gd name="T25" fmla="*/ 10 h 14"/>
                  <a:gd name="T26" fmla="*/ 39 w 63"/>
                  <a:gd name="T27" fmla="*/ 11 h 14"/>
                  <a:gd name="T28" fmla="*/ 47 w 63"/>
                  <a:gd name="T29" fmla="*/ 12 h 14"/>
                  <a:gd name="T30" fmla="*/ 55 w 63"/>
                  <a:gd name="T31" fmla="*/ 14 h 14"/>
                  <a:gd name="T32" fmla="*/ 63 w 63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129 w 129"/>
                  <a:gd name="T1" fmla="*/ 28 h 38"/>
                  <a:gd name="T2" fmla="*/ 116 w 129"/>
                  <a:gd name="T3" fmla="*/ 33 h 38"/>
                  <a:gd name="T4" fmla="*/ 102 w 129"/>
                  <a:gd name="T5" fmla="*/ 36 h 38"/>
                  <a:gd name="T6" fmla="*/ 89 w 129"/>
                  <a:gd name="T7" fmla="*/ 38 h 38"/>
                  <a:gd name="T8" fmla="*/ 75 w 129"/>
                  <a:gd name="T9" fmla="*/ 38 h 38"/>
                  <a:gd name="T10" fmla="*/ 60 w 129"/>
                  <a:gd name="T11" fmla="*/ 35 h 38"/>
                  <a:gd name="T12" fmla="*/ 47 w 129"/>
                  <a:gd name="T13" fmla="*/ 32 h 38"/>
                  <a:gd name="T14" fmla="*/ 33 w 129"/>
                  <a:gd name="T15" fmla="*/ 26 h 38"/>
                  <a:gd name="T16" fmla="*/ 20 w 129"/>
                  <a:gd name="T17" fmla="*/ 18 h 38"/>
                  <a:gd name="T18" fmla="*/ 18 w 129"/>
                  <a:gd name="T19" fmla="*/ 16 h 38"/>
                  <a:gd name="T20" fmla="*/ 15 w 129"/>
                  <a:gd name="T21" fmla="*/ 14 h 38"/>
                  <a:gd name="T22" fmla="*/ 12 w 129"/>
                  <a:gd name="T23" fmla="*/ 11 h 38"/>
                  <a:gd name="T24" fmla="*/ 10 w 129"/>
                  <a:gd name="T25" fmla="*/ 10 h 38"/>
                  <a:gd name="T26" fmla="*/ 7 w 129"/>
                  <a:gd name="T27" fmla="*/ 8 h 38"/>
                  <a:gd name="T28" fmla="*/ 5 w 129"/>
                  <a:gd name="T29" fmla="*/ 5 h 38"/>
                  <a:gd name="T30" fmla="*/ 2 w 129"/>
                  <a:gd name="T31" fmla="*/ 3 h 38"/>
                  <a:gd name="T32" fmla="*/ 0 w 129"/>
                  <a:gd name="T33" fmla="*/ 0 h 38"/>
                  <a:gd name="T34" fmla="*/ 10 w 129"/>
                  <a:gd name="T35" fmla="*/ 8 h 38"/>
                  <a:gd name="T36" fmla="*/ 21 w 129"/>
                  <a:gd name="T37" fmla="*/ 14 h 38"/>
                  <a:gd name="T38" fmla="*/ 32 w 129"/>
                  <a:gd name="T39" fmla="*/ 20 h 38"/>
                  <a:gd name="T40" fmla="*/ 44 w 129"/>
                  <a:gd name="T41" fmla="*/ 23 h 38"/>
                  <a:gd name="T42" fmla="*/ 56 w 129"/>
                  <a:gd name="T43" fmla="*/ 27 h 38"/>
                  <a:gd name="T44" fmla="*/ 69 w 129"/>
                  <a:gd name="T45" fmla="*/ 30 h 38"/>
                  <a:gd name="T46" fmla="*/ 81 w 129"/>
                  <a:gd name="T47" fmla="*/ 32 h 38"/>
                  <a:gd name="T48" fmla="*/ 94 w 129"/>
                  <a:gd name="T49" fmla="*/ 33 h 38"/>
                  <a:gd name="T50" fmla="*/ 99 w 129"/>
                  <a:gd name="T51" fmla="*/ 32 h 38"/>
                  <a:gd name="T52" fmla="*/ 103 w 129"/>
                  <a:gd name="T53" fmla="*/ 32 h 38"/>
                  <a:gd name="T54" fmla="*/ 107 w 129"/>
                  <a:gd name="T55" fmla="*/ 32 h 38"/>
                  <a:gd name="T56" fmla="*/ 112 w 129"/>
                  <a:gd name="T57" fmla="*/ 32 h 38"/>
                  <a:gd name="T58" fmla="*/ 116 w 129"/>
                  <a:gd name="T59" fmla="*/ 30 h 38"/>
                  <a:gd name="T60" fmla="*/ 120 w 129"/>
                  <a:gd name="T61" fmla="*/ 30 h 38"/>
                  <a:gd name="T62" fmla="*/ 124 w 129"/>
                  <a:gd name="T63" fmla="*/ 29 h 38"/>
                  <a:gd name="T64" fmla="*/ 129 w 129"/>
                  <a:gd name="T65" fmla="*/ 2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8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47 w 166"/>
                  <a:gd name="T1" fmla="*/ 45 h 59"/>
                  <a:gd name="T2" fmla="*/ 54 w 166"/>
                  <a:gd name="T3" fmla="*/ 48 h 59"/>
                  <a:gd name="T4" fmla="*/ 61 w 166"/>
                  <a:gd name="T5" fmla="*/ 51 h 59"/>
                  <a:gd name="T6" fmla="*/ 69 w 166"/>
                  <a:gd name="T7" fmla="*/ 53 h 59"/>
                  <a:gd name="T8" fmla="*/ 76 w 166"/>
                  <a:gd name="T9" fmla="*/ 55 h 59"/>
                  <a:gd name="T10" fmla="*/ 85 w 166"/>
                  <a:gd name="T11" fmla="*/ 56 h 59"/>
                  <a:gd name="T12" fmla="*/ 93 w 166"/>
                  <a:gd name="T13" fmla="*/ 57 h 59"/>
                  <a:gd name="T14" fmla="*/ 101 w 166"/>
                  <a:gd name="T15" fmla="*/ 59 h 59"/>
                  <a:gd name="T16" fmla="*/ 109 w 166"/>
                  <a:gd name="T17" fmla="*/ 59 h 59"/>
                  <a:gd name="T18" fmla="*/ 117 w 166"/>
                  <a:gd name="T19" fmla="*/ 57 h 59"/>
                  <a:gd name="T20" fmla="*/ 124 w 166"/>
                  <a:gd name="T21" fmla="*/ 56 h 59"/>
                  <a:gd name="T22" fmla="*/ 131 w 166"/>
                  <a:gd name="T23" fmla="*/ 54 h 59"/>
                  <a:gd name="T24" fmla="*/ 139 w 166"/>
                  <a:gd name="T25" fmla="*/ 51 h 59"/>
                  <a:gd name="T26" fmla="*/ 146 w 166"/>
                  <a:gd name="T27" fmla="*/ 49 h 59"/>
                  <a:gd name="T28" fmla="*/ 153 w 166"/>
                  <a:gd name="T29" fmla="*/ 45 h 59"/>
                  <a:gd name="T30" fmla="*/ 159 w 166"/>
                  <a:gd name="T31" fmla="*/ 41 h 59"/>
                  <a:gd name="T32" fmla="*/ 166 w 166"/>
                  <a:gd name="T33" fmla="*/ 37 h 59"/>
                  <a:gd name="T34" fmla="*/ 159 w 166"/>
                  <a:gd name="T35" fmla="*/ 39 h 59"/>
                  <a:gd name="T36" fmla="*/ 152 w 166"/>
                  <a:gd name="T37" fmla="*/ 42 h 59"/>
                  <a:gd name="T38" fmla="*/ 146 w 166"/>
                  <a:gd name="T39" fmla="*/ 43 h 59"/>
                  <a:gd name="T40" fmla="*/ 139 w 166"/>
                  <a:gd name="T41" fmla="*/ 45 h 59"/>
                  <a:gd name="T42" fmla="*/ 132 w 166"/>
                  <a:gd name="T43" fmla="*/ 47 h 59"/>
                  <a:gd name="T44" fmla="*/ 125 w 166"/>
                  <a:gd name="T45" fmla="*/ 47 h 59"/>
                  <a:gd name="T46" fmla="*/ 117 w 166"/>
                  <a:gd name="T47" fmla="*/ 48 h 59"/>
                  <a:gd name="T48" fmla="*/ 110 w 166"/>
                  <a:gd name="T49" fmla="*/ 48 h 59"/>
                  <a:gd name="T50" fmla="*/ 95 w 166"/>
                  <a:gd name="T51" fmla="*/ 47 h 59"/>
                  <a:gd name="T52" fmla="*/ 79 w 166"/>
                  <a:gd name="T53" fmla="*/ 44 h 59"/>
                  <a:gd name="T54" fmla="*/ 64 w 166"/>
                  <a:gd name="T55" fmla="*/ 41 h 59"/>
                  <a:gd name="T56" fmla="*/ 50 w 166"/>
                  <a:gd name="T57" fmla="*/ 36 h 59"/>
                  <a:gd name="T58" fmla="*/ 36 w 166"/>
                  <a:gd name="T59" fmla="*/ 29 h 59"/>
                  <a:gd name="T60" fmla="*/ 24 w 166"/>
                  <a:gd name="T61" fmla="*/ 20 h 59"/>
                  <a:gd name="T62" fmla="*/ 11 w 166"/>
                  <a:gd name="T63" fmla="*/ 11 h 59"/>
                  <a:gd name="T64" fmla="*/ 0 w 166"/>
                  <a:gd name="T65" fmla="*/ 0 h 59"/>
                  <a:gd name="T66" fmla="*/ 4 w 166"/>
                  <a:gd name="T67" fmla="*/ 6 h 59"/>
                  <a:gd name="T68" fmla="*/ 8 w 166"/>
                  <a:gd name="T69" fmla="*/ 12 h 59"/>
                  <a:gd name="T70" fmla="*/ 12 w 166"/>
                  <a:gd name="T71" fmla="*/ 17 h 59"/>
                  <a:gd name="T72" fmla="*/ 16 w 166"/>
                  <a:gd name="T73" fmla="*/ 21 h 59"/>
                  <a:gd name="T74" fmla="*/ 21 w 166"/>
                  <a:gd name="T75" fmla="*/ 26 h 59"/>
                  <a:gd name="T76" fmla="*/ 26 w 166"/>
                  <a:gd name="T77" fmla="*/ 31 h 59"/>
                  <a:gd name="T78" fmla="*/ 31 w 166"/>
                  <a:gd name="T79" fmla="*/ 35 h 59"/>
                  <a:gd name="T80" fmla="*/ 36 w 166"/>
                  <a:gd name="T81" fmla="*/ 39 h 59"/>
                  <a:gd name="T82" fmla="*/ 38 w 166"/>
                  <a:gd name="T83" fmla="*/ 39 h 59"/>
                  <a:gd name="T84" fmla="*/ 39 w 166"/>
                  <a:gd name="T85" fmla="*/ 41 h 59"/>
                  <a:gd name="T86" fmla="*/ 40 w 166"/>
                  <a:gd name="T87" fmla="*/ 42 h 59"/>
                  <a:gd name="T88" fmla="*/ 41 w 166"/>
                  <a:gd name="T89" fmla="*/ 42 h 59"/>
                  <a:gd name="T90" fmla="*/ 43 w 166"/>
                  <a:gd name="T91" fmla="*/ 43 h 59"/>
                  <a:gd name="T92" fmla="*/ 44 w 166"/>
                  <a:gd name="T93" fmla="*/ 44 h 59"/>
                  <a:gd name="T94" fmla="*/ 45 w 166"/>
                  <a:gd name="T95" fmla="*/ 44 h 59"/>
                  <a:gd name="T96" fmla="*/ 47 w 166"/>
                  <a:gd name="T97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9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26 w 191"/>
                  <a:gd name="T1" fmla="*/ 39 h 72"/>
                  <a:gd name="T2" fmla="*/ 36 w 191"/>
                  <a:gd name="T3" fmla="*/ 47 h 72"/>
                  <a:gd name="T4" fmla="*/ 47 w 191"/>
                  <a:gd name="T5" fmla="*/ 53 h 72"/>
                  <a:gd name="T6" fmla="*/ 58 w 191"/>
                  <a:gd name="T7" fmla="*/ 59 h 72"/>
                  <a:gd name="T8" fmla="*/ 70 w 191"/>
                  <a:gd name="T9" fmla="*/ 62 h 72"/>
                  <a:gd name="T10" fmla="*/ 82 w 191"/>
                  <a:gd name="T11" fmla="*/ 66 h 72"/>
                  <a:gd name="T12" fmla="*/ 95 w 191"/>
                  <a:gd name="T13" fmla="*/ 69 h 72"/>
                  <a:gd name="T14" fmla="*/ 107 w 191"/>
                  <a:gd name="T15" fmla="*/ 71 h 72"/>
                  <a:gd name="T16" fmla="*/ 120 w 191"/>
                  <a:gd name="T17" fmla="*/ 72 h 72"/>
                  <a:gd name="T18" fmla="*/ 125 w 191"/>
                  <a:gd name="T19" fmla="*/ 71 h 72"/>
                  <a:gd name="T20" fmla="*/ 129 w 191"/>
                  <a:gd name="T21" fmla="*/ 71 h 72"/>
                  <a:gd name="T22" fmla="*/ 133 w 191"/>
                  <a:gd name="T23" fmla="*/ 71 h 72"/>
                  <a:gd name="T24" fmla="*/ 138 w 191"/>
                  <a:gd name="T25" fmla="*/ 71 h 72"/>
                  <a:gd name="T26" fmla="*/ 142 w 191"/>
                  <a:gd name="T27" fmla="*/ 69 h 72"/>
                  <a:gd name="T28" fmla="*/ 146 w 191"/>
                  <a:gd name="T29" fmla="*/ 69 h 72"/>
                  <a:gd name="T30" fmla="*/ 150 w 191"/>
                  <a:gd name="T31" fmla="*/ 68 h 72"/>
                  <a:gd name="T32" fmla="*/ 155 w 191"/>
                  <a:gd name="T33" fmla="*/ 67 h 72"/>
                  <a:gd name="T34" fmla="*/ 160 w 191"/>
                  <a:gd name="T35" fmla="*/ 65 h 72"/>
                  <a:gd name="T36" fmla="*/ 164 w 191"/>
                  <a:gd name="T37" fmla="*/ 62 h 72"/>
                  <a:gd name="T38" fmla="*/ 169 w 191"/>
                  <a:gd name="T39" fmla="*/ 60 h 72"/>
                  <a:gd name="T40" fmla="*/ 174 w 191"/>
                  <a:gd name="T41" fmla="*/ 56 h 72"/>
                  <a:gd name="T42" fmla="*/ 178 w 191"/>
                  <a:gd name="T43" fmla="*/ 53 h 72"/>
                  <a:gd name="T44" fmla="*/ 183 w 191"/>
                  <a:gd name="T45" fmla="*/ 49 h 72"/>
                  <a:gd name="T46" fmla="*/ 187 w 191"/>
                  <a:gd name="T47" fmla="*/ 45 h 72"/>
                  <a:gd name="T48" fmla="*/ 191 w 191"/>
                  <a:gd name="T49" fmla="*/ 42 h 72"/>
                  <a:gd name="T50" fmla="*/ 183 w 191"/>
                  <a:gd name="T51" fmla="*/ 45 h 72"/>
                  <a:gd name="T52" fmla="*/ 175 w 191"/>
                  <a:gd name="T53" fmla="*/ 49 h 72"/>
                  <a:gd name="T54" fmla="*/ 166 w 191"/>
                  <a:gd name="T55" fmla="*/ 53 h 72"/>
                  <a:gd name="T56" fmla="*/ 157 w 191"/>
                  <a:gd name="T57" fmla="*/ 55 h 72"/>
                  <a:gd name="T58" fmla="*/ 148 w 191"/>
                  <a:gd name="T59" fmla="*/ 57 h 72"/>
                  <a:gd name="T60" fmla="*/ 139 w 191"/>
                  <a:gd name="T61" fmla="*/ 59 h 72"/>
                  <a:gd name="T62" fmla="*/ 130 w 191"/>
                  <a:gd name="T63" fmla="*/ 60 h 72"/>
                  <a:gd name="T64" fmla="*/ 120 w 191"/>
                  <a:gd name="T65" fmla="*/ 60 h 72"/>
                  <a:gd name="T66" fmla="*/ 103 w 191"/>
                  <a:gd name="T67" fmla="*/ 60 h 72"/>
                  <a:gd name="T68" fmla="*/ 85 w 191"/>
                  <a:gd name="T69" fmla="*/ 56 h 72"/>
                  <a:gd name="T70" fmla="*/ 69 w 191"/>
                  <a:gd name="T71" fmla="*/ 51 h 72"/>
                  <a:gd name="T72" fmla="*/ 53 w 191"/>
                  <a:gd name="T73" fmla="*/ 44 h 72"/>
                  <a:gd name="T74" fmla="*/ 38 w 191"/>
                  <a:gd name="T75" fmla="*/ 36 h 72"/>
                  <a:gd name="T76" fmla="*/ 24 w 191"/>
                  <a:gd name="T77" fmla="*/ 25 h 72"/>
                  <a:gd name="T78" fmla="*/ 12 w 191"/>
                  <a:gd name="T79" fmla="*/ 13 h 72"/>
                  <a:gd name="T80" fmla="*/ 0 w 191"/>
                  <a:gd name="T81" fmla="*/ 0 h 72"/>
                  <a:gd name="T82" fmla="*/ 2 w 191"/>
                  <a:gd name="T83" fmla="*/ 5 h 72"/>
                  <a:gd name="T84" fmla="*/ 5 w 191"/>
                  <a:gd name="T85" fmla="*/ 11 h 72"/>
                  <a:gd name="T86" fmla="*/ 8 w 191"/>
                  <a:gd name="T87" fmla="*/ 15 h 72"/>
                  <a:gd name="T88" fmla="*/ 11 w 191"/>
                  <a:gd name="T89" fmla="*/ 20 h 72"/>
                  <a:gd name="T90" fmla="*/ 15 w 191"/>
                  <a:gd name="T91" fmla="*/ 25 h 72"/>
                  <a:gd name="T92" fmla="*/ 18 w 191"/>
                  <a:gd name="T93" fmla="*/ 30 h 72"/>
                  <a:gd name="T94" fmla="*/ 22 w 191"/>
                  <a:gd name="T95" fmla="*/ 35 h 72"/>
                  <a:gd name="T96" fmla="*/ 26 w 191"/>
                  <a:gd name="T97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10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17 w 210"/>
                  <a:gd name="T1" fmla="*/ 36 h 84"/>
                  <a:gd name="T2" fmla="*/ 28 w 210"/>
                  <a:gd name="T3" fmla="*/ 47 h 84"/>
                  <a:gd name="T4" fmla="*/ 41 w 210"/>
                  <a:gd name="T5" fmla="*/ 56 h 84"/>
                  <a:gd name="T6" fmla="*/ 53 w 210"/>
                  <a:gd name="T7" fmla="*/ 65 h 84"/>
                  <a:gd name="T8" fmla="*/ 67 w 210"/>
                  <a:gd name="T9" fmla="*/ 71 h 84"/>
                  <a:gd name="T10" fmla="*/ 81 w 210"/>
                  <a:gd name="T11" fmla="*/ 77 h 84"/>
                  <a:gd name="T12" fmla="*/ 96 w 210"/>
                  <a:gd name="T13" fmla="*/ 80 h 84"/>
                  <a:gd name="T14" fmla="*/ 112 w 210"/>
                  <a:gd name="T15" fmla="*/ 83 h 84"/>
                  <a:gd name="T16" fmla="*/ 127 w 210"/>
                  <a:gd name="T17" fmla="*/ 84 h 84"/>
                  <a:gd name="T18" fmla="*/ 134 w 210"/>
                  <a:gd name="T19" fmla="*/ 84 h 84"/>
                  <a:gd name="T20" fmla="*/ 142 w 210"/>
                  <a:gd name="T21" fmla="*/ 83 h 84"/>
                  <a:gd name="T22" fmla="*/ 149 w 210"/>
                  <a:gd name="T23" fmla="*/ 83 h 84"/>
                  <a:gd name="T24" fmla="*/ 156 w 210"/>
                  <a:gd name="T25" fmla="*/ 81 h 84"/>
                  <a:gd name="T26" fmla="*/ 163 w 210"/>
                  <a:gd name="T27" fmla="*/ 79 h 84"/>
                  <a:gd name="T28" fmla="*/ 170 w 210"/>
                  <a:gd name="T29" fmla="*/ 78 h 84"/>
                  <a:gd name="T30" fmla="*/ 176 w 210"/>
                  <a:gd name="T31" fmla="*/ 75 h 84"/>
                  <a:gd name="T32" fmla="*/ 183 w 210"/>
                  <a:gd name="T33" fmla="*/ 73 h 84"/>
                  <a:gd name="T34" fmla="*/ 187 w 210"/>
                  <a:gd name="T35" fmla="*/ 69 h 84"/>
                  <a:gd name="T36" fmla="*/ 190 w 210"/>
                  <a:gd name="T37" fmla="*/ 67 h 84"/>
                  <a:gd name="T38" fmla="*/ 194 w 210"/>
                  <a:gd name="T39" fmla="*/ 63 h 84"/>
                  <a:gd name="T40" fmla="*/ 197 w 210"/>
                  <a:gd name="T41" fmla="*/ 61 h 84"/>
                  <a:gd name="T42" fmla="*/ 200 w 210"/>
                  <a:gd name="T43" fmla="*/ 57 h 84"/>
                  <a:gd name="T44" fmla="*/ 204 w 210"/>
                  <a:gd name="T45" fmla="*/ 54 h 84"/>
                  <a:gd name="T46" fmla="*/ 207 w 210"/>
                  <a:gd name="T47" fmla="*/ 50 h 84"/>
                  <a:gd name="T48" fmla="*/ 210 w 210"/>
                  <a:gd name="T49" fmla="*/ 45 h 84"/>
                  <a:gd name="T50" fmla="*/ 201 w 210"/>
                  <a:gd name="T51" fmla="*/ 51 h 84"/>
                  <a:gd name="T52" fmla="*/ 191 w 210"/>
                  <a:gd name="T53" fmla="*/ 57 h 84"/>
                  <a:gd name="T54" fmla="*/ 181 w 210"/>
                  <a:gd name="T55" fmla="*/ 62 h 84"/>
                  <a:gd name="T56" fmla="*/ 171 w 210"/>
                  <a:gd name="T57" fmla="*/ 66 h 84"/>
                  <a:gd name="T58" fmla="*/ 160 w 210"/>
                  <a:gd name="T59" fmla="*/ 69 h 84"/>
                  <a:gd name="T60" fmla="*/ 149 w 210"/>
                  <a:gd name="T61" fmla="*/ 71 h 84"/>
                  <a:gd name="T62" fmla="*/ 138 w 210"/>
                  <a:gd name="T63" fmla="*/ 73 h 84"/>
                  <a:gd name="T64" fmla="*/ 127 w 210"/>
                  <a:gd name="T65" fmla="*/ 73 h 84"/>
                  <a:gd name="T66" fmla="*/ 118 w 210"/>
                  <a:gd name="T67" fmla="*/ 73 h 84"/>
                  <a:gd name="T68" fmla="*/ 108 w 210"/>
                  <a:gd name="T69" fmla="*/ 72 h 84"/>
                  <a:gd name="T70" fmla="*/ 99 w 210"/>
                  <a:gd name="T71" fmla="*/ 71 h 84"/>
                  <a:gd name="T72" fmla="*/ 89 w 210"/>
                  <a:gd name="T73" fmla="*/ 68 h 84"/>
                  <a:gd name="T74" fmla="*/ 80 w 210"/>
                  <a:gd name="T75" fmla="*/ 65 h 84"/>
                  <a:gd name="T76" fmla="*/ 71 w 210"/>
                  <a:gd name="T77" fmla="*/ 62 h 84"/>
                  <a:gd name="T78" fmla="*/ 63 w 210"/>
                  <a:gd name="T79" fmla="*/ 57 h 84"/>
                  <a:gd name="T80" fmla="*/ 55 w 210"/>
                  <a:gd name="T81" fmla="*/ 54 h 84"/>
                  <a:gd name="T82" fmla="*/ 39 w 210"/>
                  <a:gd name="T83" fmla="*/ 43 h 84"/>
                  <a:gd name="T84" fmla="*/ 25 w 210"/>
                  <a:gd name="T85" fmla="*/ 30 h 84"/>
                  <a:gd name="T86" fmla="*/ 12 w 210"/>
                  <a:gd name="T87" fmla="*/ 17 h 84"/>
                  <a:gd name="T88" fmla="*/ 0 w 210"/>
                  <a:gd name="T89" fmla="*/ 0 h 84"/>
                  <a:gd name="T90" fmla="*/ 1 w 210"/>
                  <a:gd name="T91" fmla="*/ 5 h 84"/>
                  <a:gd name="T92" fmla="*/ 3 w 210"/>
                  <a:gd name="T93" fmla="*/ 9 h 84"/>
                  <a:gd name="T94" fmla="*/ 5 w 210"/>
                  <a:gd name="T95" fmla="*/ 14 h 84"/>
                  <a:gd name="T96" fmla="*/ 7 w 210"/>
                  <a:gd name="T97" fmla="*/ 19 h 84"/>
                  <a:gd name="T98" fmla="*/ 9 w 210"/>
                  <a:gd name="T99" fmla="*/ 24 h 84"/>
                  <a:gd name="T100" fmla="*/ 12 w 210"/>
                  <a:gd name="T101" fmla="*/ 27 h 84"/>
                  <a:gd name="T102" fmla="*/ 14 w 210"/>
                  <a:gd name="T103" fmla="*/ 32 h 84"/>
                  <a:gd name="T104" fmla="*/ 17 w 210"/>
                  <a:gd name="T105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11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12 w 224"/>
                  <a:gd name="T1" fmla="*/ 35 h 95"/>
                  <a:gd name="T2" fmla="*/ 24 w 224"/>
                  <a:gd name="T3" fmla="*/ 48 h 95"/>
                  <a:gd name="T4" fmla="*/ 37 w 224"/>
                  <a:gd name="T5" fmla="*/ 60 h 95"/>
                  <a:gd name="T6" fmla="*/ 50 w 224"/>
                  <a:gd name="T7" fmla="*/ 71 h 95"/>
                  <a:gd name="T8" fmla="*/ 65 w 224"/>
                  <a:gd name="T9" fmla="*/ 79 h 95"/>
                  <a:gd name="T10" fmla="*/ 81 w 224"/>
                  <a:gd name="T11" fmla="*/ 86 h 95"/>
                  <a:gd name="T12" fmla="*/ 97 w 224"/>
                  <a:gd name="T13" fmla="*/ 91 h 95"/>
                  <a:gd name="T14" fmla="*/ 115 w 224"/>
                  <a:gd name="T15" fmla="*/ 95 h 95"/>
                  <a:gd name="T16" fmla="*/ 132 w 224"/>
                  <a:gd name="T17" fmla="*/ 95 h 95"/>
                  <a:gd name="T18" fmla="*/ 142 w 224"/>
                  <a:gd name="T19" fmla="*/ 95 h 95"/>
                  <a:gd name="T20" fmla="*/ 151 w 224"/>
                  <a:gd name="T21" fmla="*/ 94 h 95"/>
                  <a:gd name="T22" fmla="*/ 160 w 224"/>
                  <a:gd name="T23" fmla="*/ 92 h 95"/>
                  <a:gd name="T24" fmla="*/ 169 w 224"/>
                  <a:gd name="T25" fmla="*/ 90 h 95"/>
                  <a:gd name="T26" fmla="*/ 178 w 224"/>
                  <a:gd name="T27" fmla="*/ 88 h 95"/>
                  <a:gd name="T28" fmla="*/ 187 w 224"/>
                  <a:gd name="T29" fmla="*/ 84 h 95"/>
                  <a:gd name="T30" fmla="*/ 195 w 224"/>
                  <a:gd name="T31" fmla="*/ 80 h 95"/>
                  <a:gd name="T32" fmla="*/ 203 w 224"/>
                  <a:gd name="T33" fmla="*/ 77 h 95"/>
                  <a:gd name="T34" fmla="*/ 206 w 224"/>
                  <a:gd name="T35" fmla="*/ 73 h 95"/>
                  <a:gd name="T36" fmla="*/ 209 w 224"/>
                  <a:gd name="T37" fmla="*/ 70 h 95"/>
                  <a:gd name="T38" fmla="*/ 212 w 224"/>
                  <a:gd name="T39" fmla="*/ 67 h 95"/>
                  <a:gd name="T40" fmla="*/ 214 w 224"/>
                  <a:gd name="T41" fmla="*/ 64 h 95"/>
                  <a:gd name="T42" fmla="*/ 217 w 224"/>
                  <a:gd name="T43" fmla="*/ 60 h 95"/>
                  <a:gd name="T44" fmla="*/ 219 w 224"/>
                  <a:gd name="T45" fmla="*/ 56 h 95"/>
                  <a:gd name="T46" fmla="*/ 222 w 224"/>
                  <a:gd name="T47" fmla="*/ 53 h 95"/>
                  <a:gd name="T48" fmla="*/ 224 w 224"/>
                  <a:gd name="T49" fmla="*/ 49 h 95"/>
                  <a:gd name="T50" fmla="*/ 214 w 224"/>
                  <a:gd name="T51" fmla="*/ 56 h 95"/>
                  <a:gd name="T52" fmla="*/ 204 w 224"/>
                  <a:gd name="T53" fmla="*/ 64 h 95"/>
                  <a:gd name="T54" fmla="*/ 193 w 224"/>
                  <a:gd name="T55" fmla="*/ 70 h 95"/>
                  <a:gd name="T56" fmla="*/ 181 w 224"/>
                  <a:gd name="T57" fmla="*/ 76 h 95"/>
                  <a:gd name="T58" fmla="*/ 170 w 224"/>
                  <a:gd name="T59" fmla="*/ 79 h 95"/>
                  <a:gd name="T60" fmla="*/ 157 w 224"/>
                  <a:gd name="T61" fmla="*/ 82 h 95"/>
                  <a:gd name="T62" fmla="*/ 145 w 224"/>
                  <a:gd name="T63" fmla="*/ 84 h 95"/>
                  <a:gd name="T64" fmla="*/ 132 w 224"/>
                  <a:gd name="T65" fmla="*/ 84 h 95"/>
                  <a:gd name="T66" fmla="*/ 122 w 224"/>
                  <a:gd name="T67" fmla="*/ 84 h 95"/>
                  <a:gd name="T68" fmla="*/ 112 w 224"/>
                  <a:gd name="T69" fmla="*/ 83 h 95"/>
                  <a:gd name="T70" fmla="*/ 101 w 224"/>
                  <a:gd name="T71" fmla="*/ 82 h 95"/>
                  <a:gd name="T72" fmla="*/ 92 w 224"/>
                  <a:gd name="T73" fmla="*/ 78 h 95"/>
                  <a:gd name="T74" fmla="*/ 82 w 224"/>
                  <a:gd name="T75" fmla="*/ 76 h 95"/>
                  <a:gd name="T76" fmla="*/ 73 w 224"/>
                  <a:gd name="T77" fmla="*/ 71 h 95"/>
                  <a:gd name="T78" fmla="*/ 64 w 224"/>
                  <a:gd name="T79" fmla="*/ 67 h 95"/>
                  <a:gd name="T80" fmla="*/ 56 w 224"/>
                  <a:gd name="T81" fmla="*/ 61 h 95"/>
                  <a:gd name="T82" fmla="*/ 47 w 224"/>
                  <a:gd name="T83" fmla="*/ 55 h 95"/>
                  <a:gd name="T84" fmla="*/ 40 w 224"/>
                  <a:gd name="T85" fmla="*/ 49 h 95"/>
                  <a:gd name="T86" fmla="*/ 32 w 224"/>
                  <a:gd name="T87" fmla="*/ 42 h 95"/>
                  <a:gd name="T88" fmla="*/ 25 w 224"/>
                  <a:gd name="T89" fmla="*/ 35 h 95"/>
                  <a:gd name="T90" fmla="*/ 18 w 224"/>
                  <a:gd name="T91" fmla="*/ 28 h 95"/>
                  <a:gd name="T92" fmla="*/ 12 w 224"/>
                  <a:gd name="T93" fmla="*/ 19 h 95"/>
                  <a:gd name="T94" fmla="*/ 6 w 224"/>
                  <a:gd name="T95" fmla="*/ 10 h 95"/>
                  <a:gd name="T96" fmla="*/ 0 w 224"/>
                  <a:gd name="T97" fmla="*/ 0 h 95"/>
                  <a:gd name="T98" fmla="*/ 1 w 224"/>
                  <a:gd name="T99" fmla="*/ 5 h 95"/>
                  <a:gd name="T100" fmla="*/ 2 w 224"/>
                  <a:gd name="T101" fmla="*/ 10 h 95"/>
                  <a:gd name="T102" fmla="*/ 4 w 224"/>
                  <a:gd name="T103" fmla="*/ 13 h 95"/>
                  <a:gd name="T104" fmla="*/ 5 w 224"/>
                  <a:gd name="T105" fmla="*/ 18 h 95"/>
                  <a:gd name="T106" fmla="*/ 7 w 224"/>
                  <a:gd name="T107" fmla="*/ 23 h 95"/>
                  <a:gd name="T108" fmla="*/ 8 w 224"/>
                  <a:gd name="T109" fmla="*/ 26 h 95"/>
                  <a:gd name="T110" fmla="*/ 10 w 224"/>
                  <a:gd name="T111" fmla="*/ 30 h 95"/>
                  <a:gd name="T112" fmla="*/ 12 w 224"/>
                  <a:gd name="T113" fmla="*/ 3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12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20 w 235"/>
                  <a:gd name="T1" fmla="*/ 50 h 106"/>
                  <a:gd name="T2" fmla="*/ 47 w 235"/>
                  <a:gd name="T3" fmla="*/ 76 h 106"/>
                  <a:gd name="T4" fmla="*/ 71 w 235"/>
                  <a:gd name="T5" fmla="*/ 90 h 106"/>
                  <a:gd name="T6" fmla="*/ 88 w 235"/>
                  <a:gd name="T7" fmla="*/ 98 h 106"/>
                  <a:gd name="T8" fmla="*/ 107 w 235"/>
                  <a:gd name="T9" fmla="*/ 104 h 106"/>
                  <a:gd name="T10" fmla="*/ 126 w 235"/>
                  <a:gd name="T11" fmla="*/ 106 h 106"/>
                  <a:gd name="T12" fmla="*/ 146 w 235"/>
                  <a:gd name="T13" fmla="*/ 106 h 106"/>
                  <a:gd name="T14" fmla="*/ 168 w 235"/>
                  <a:gd name="T15" fmla="*/ 102 h 106"/>
                  <a:gd name="T16" fmla="*/ 189 w 235"/>
                  <a:gd name="T17" fmla="*/ 95 h 106"/>
                  <a:gd name="T18" fmla="*/ 209 w 235"/>
                  <a:gd name="T19" fmla="*/ 84 h 106"/>
                  <a:gd name="T20" fmla="*/ 220 w 235"/>
                  <a:gd name="T21" fmla="*/ 76 h 106"/>
                  <a:gd name="T22" fmla="*/ 224 w 235"/>
                  <a:gd name="T23" fmla="*/ 70 h 106"/>
                  <a:gd name="T24" fmla="*/ 228 w 235"/>
                  <a:gd name="T25" fmla="*/ 63 h 106"/>
                  <a:gd name="T26" fmla="*/ 233 w 235"/>
                  <a:gd name="T27" fmla="*/ 57 h 106"/>
                  <a:gd name="T28" fmla="*/ 235 w 235"/>
                  <a:gd name="T29" fmla="*/ 53 h 106"/>
                  <a:gd name="T30" fmla="*/ 235 w 235"/>
                  <a:gd name="T31" fmla="*/ 52 h 106"/>
                  <a:gd name="T32" fmla="*/ 235 w 235"/>
                  <a:gd name="T33" fmla="*/ 52 h 106"/>
                  <a:gd name="T34" fmla="*/ 235 w 235"/>
                  <a:gd name="T35" fmla="*/ 52 h 106"/>
                  <a:gd name="T36" fmla="*/ 224 w 235"/>
                  <a:gd name="T37" fmla="*/ 62 h 106"/>
                  <a:gd name="T38" fmla="*/ 201 w 235"/>
                  <a:gd name="T39" fmla="*/ 77 h 106"/>
                  <a:gd name="T40" fmla="*/ 176 w 235"/>
                  <a:gd name="T41" fmla="*/ 88 h 106"/>
                  <a:gd name="T42" fmla="*/ 149 w 235"/>
                  <a:gd name="T43" fmla="*/ 94 h 106"/>
                  <a:gd name="T44" fmla="*/ 124 w 235"/>
                  <a:gd name="T45" fmla="*/ 95 h 106"/>
                  <a:gd name="T46" fmla="*/ 103 w 235"/>
                  <a:gd name="T47" fmla="*/ 92 h 106"/>
                  <a:gd name="T48" fmla="*/ 83 w 235"/>
                  <a:gd name="T49" fmla="*/ 84 h 106"/>
                  <a:gd name="T50" fmla="*/ 64 w 235"/>
                  <a:gd name="T51" fmla="*/ 75 h 106"/>
                  <a:gd name="T52" fmla="*/ 47 w 235"/>
                  <a:gd name="T53" fmla="*/ 63 h 106"/>
                  <a:gd name="T54" fmla="*/ 31 w 235"/>
                  <a:gd name="T55" fmla="*/ 47 h 106"/>
                  <a:gd name="T56" fmla="*/ 17 w 235"/>
                  <a:gd name="T57" fmla="*/ 30 h 106"/>
                  <a:gd name="T58" fmla="*/ 6 w 235"/>
                  <a:gd name="T59" fmla="*/ 11 h 106"/>
                  <a:gd name="T60" fmla="*/ 1 w 235"/>
                  <a:gd name="T61" fmla="*/ 5 h 106"/>
                  <a:gd name="T62" fmla="*/ 2 w 235"/>
                  <a:gd name="T63" fmla="*/ 14 h 106"/>
                  <a:gd name="T64" fmla="*/ 4 w 235"/>
                  <a:gd name="T65" fmla="*/ 21 h 106"/>
                  <a:gd name="T66" fmla="*/ 7 w 235"/>
                  <a:gd name="T67" fmla="*/ 2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13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10 w 242"/>
                  <a:gd name="T1" fmla="*/ 40 h 114"/>
                  <a:gd name="T2" fmla="*/ 22 w 242"/>
                  <a:gd name="T3" fmla="*/ 58 h 114"/>
                  <a:gd name="T4" fmla="*/ 36 w 242"/>
                  <a:gd name="T5" fmla="*/ 72 h 114"/>
                  <a:gd name="T6" fmla="*/ 51 w 242"/>
                  <a:gd name="T7" fmla="*/ 85 h 114"/>
                  <a:gd name="T8" fmla="*/ 68 w 242"/>
                  <a:gd name="T9" fmla="*/ 97 h 114"/>
                  <a:gd name="T10" fmla="*/ 86 w 242"/>
                  <a:gd name="T11" fmla="*/ 106 h 114"/>
                  <a:gd name="T12" fmla="*/ 105 w 242"/>
                  <a:gd name="T13" fmla="*/ 112 h 114"/>
                  <a:gd name="T14" fmla="*/ 126 w 242"/>
                  <a:gd name="T15" fmla="*/ 114 h 114"/>
                  <a:gd name="T16" fmla="*/ 149 w 242"/>
                  <a:gd name="T17" fmla="*/ 114 h 114"/>
                  <a:gd name="T18" fmla="*/ 174 w 242"/>
                  <a:gd name="T19" fmla="*/ 109 h 114"/>
                  <a:gd name="T20" fmla="*/ 197 w 242"/>
                  <a:gd name="T21" fmla="*/ 100 h 114"/>
                  <a:gd name="T22" fmla="*/ 218 w 242"/>
                  <a:gd name="T23" fmla="*/ 86 h 114"/>
                  <a:gd name="T24" fmla="*/ 229 w 242"/>
                  <a:gd name="T25" fmla="*/ 78 h 114"/>
                  <a:gd name="T26" fmla="*/ 232 w 242"/>
                  <a:gd name="T27" fmla="*/ 74 h 114"/>
                  <a:gd name="T28" fmla="*/ 233 w 242"/>
                  <a:gd name="T29" fmla="*/ 72 h 114"/>
                  <a:gd name="T30" fmla="*/ 235 w 242"/>
                  <a:gd name="T31" fmla="*/ 68 h 114"/>
                  <a:gd name="T32" fmla="*/ 237 w 242"/>
                  <a:gd name="T33" fmla="*/ 65 h 114"/>
                  <a:gd name="T34" fmla="*/ 238 w 242"/>
                  <a:gd name="T35" fmla="*/ 61 h 114"/>
                  <a:gd name="T36" fmla="*/ 240 w 242"/>
                  <a:gd name="T37" fmla="*/ 58 h 114"/>
                  <a:gd name="T38" fmla="*/ 241 w 242"/>
                  <a:gd name="T39" fmla="*/ 54 h 114"/>
                  <a:gd name="T40" fmla="*/ 230 w 242"/>
                  <a:gd name="T41" fmla="*/ 64 h 114"/>
                  <a:gd name="T42" fmla="*/ 207 w 242"/>
                  <a:gd name="T43" fmla="*/ 83 h 114"/>
                  <a:gd name="T44" fmla="*/ 180 w 242"/>
                  <a:gd name="T45" fmla="*/ 96 h 114"/>
                  <a:gd name="T46" fmla="*/ 151 w 242"/>
                  <a:gd name="T47" fmla="*/ 103 h 114"/>
                  <a:gd name="T48" fmla="*/ 125 w 242"/>
                  <a:gd name="T49" fmla="*/ 103 h 114"/>
                  <a:gd name="T50" fmla="*/ 102 w 242"/>
                  <a:gd name="T51" fmla="*/ 100 h 114"/>
                  <a:gd name="T52" fmla="*/ 82 w 242"/>
                  <a:gd name="T53" fmla="*/ 92 h 114"/>
                  <a:gd name="T54" fmla="*/ 63 w 242"/>
                  <a:gd name="T55" fmla="*/ 82 h 114"/>
                  <a:gd name="T56" fmla="*/ 45 w 242"/>
                  <a:gd name="T57" fmla="*/ 67 h 114"/>
                  <a:gd name="T58" fmla="*/ 30 w 242"/>
                  <a:gd name="T59" fmla="*/ 52 h 114"/>
                  <a:gd name="T60" fmla="*/ 16 w 242"/>
                  <a:gd name="T61" fmla="*/ 32 h 114"/>
                  <a:gd name="T62" fmla="*/ 5 w 242"/>
                  <a:gd name="T63" fmla="*/ 11 h 114"/>
                  <a:gd name="T64" fmla="*/ 0 w 242"/>
                  <a:gd name="T65" fmla="*/ 4 h 114"/>
                  <a:gd name="T66" fmla="*/ 1 w 242"/>
                  <a:gd name="T67" fmla="*/ 11 h 114"/>
                  <a:gd name="T68" fmla="*/ 2 w 242"/>
                  <a:gd name="T69" fmla="*/ 19 h 114"/>
                  <a:gd name="T70" fmla="*/ 3 w 242"/>
                  <a:gd name="T71" fmla="*/ 2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14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7 w 246"/>
                  <a:gd name="T1" fmla="*/ 39 h 123"/>
                  <a:gd name="T2" fmla="*/ 18 w 246"/>
                  <a:gd name="T3" fmla="*/ 58 h 123"/>
                  <a:gd name="T4" fmla="*/ 32 w 246"/>
                  <a:gd name="T5" fmla="*/ 75 h 123"/>
                  <a:gd name="T6" fmla="*/ 48 w 246"/>
                  <a:gd name="T7" fmla="*/ 91 h 123"/>
                  <a:gd name="T8" fmla="*/ 65 w 246"/>
                  <a:gd name="T9" fmla="*/ 103 h 123"/>
                  <a:gd name="T10" fmla="*/ 84 w 246"/>
                  <a:gd name="T11" fmla="*/ 112 h 123"/>
                  <a:gd name="T12" fmla="*/ 104 w 246"/>
                  <a:gd name="T13" fmla="*/ 120 h 123"/>
                  <a:gd name="T14" fmla="*/ 125 w 246"/>
                  <a:gd name="T15" fmla="*/ 123 h 123"/>
                  <a:gd name="T16" fmla="*/ 150 w 246"/>
                  <a:gd name="T17" fmla="*/ 122 h 123"/>
                  <a:gd name="T18" fmla="*/ 177 w 246"/>
                  <a:gd name="T19" fmla="*/ 116 h 123"/>
                  <a:gd name="T20" fmla="*/ 202 w 246"/>
                  <a:gd name="T21" fmla="*/ 105 h 123"/>
                  <a:gd name="T22" fmla="*/ 225 w 246"/>
                  <a:gd name="T23" fmla="*/ 90 h 123"/>
                  <a:gd name="T24" fmla="*/ 238 w 246"/>
                  <a:gd name="T25" fmla="*/ 76 h 123"/>
                  <a:gd name="T26" fmla="*/ 241 w 246"/>
                  <a:gd name="T27" fmla="*/ 69 h 123"/>
                  <a:gd name="T28" fmla="*/ 243 w 246"/>
                  <a:gd name="T29" fmla="*/ 62 h 123"/>
                  <a:gd name="T30" fmla="*/ 245 w 246"/>
                  <a:gd name="T31" fmla="*/ 56 h 123"/>
                  <a:gd name="T32" fmla="*/ 236 w 246"/>
                  <a:gd name="T33" fmla="*/ 66 h 123"/>
                  <a:gd name="T34" fmla="*/ 211 w 246"/>
                  <a:gd name="T35" fmla="*/ 87 h 123"/>
                  <a:gd name="T36" fmla="*/ 183 w 246"/>
                  <a:gd name="T37" fmla="*/ 103 h 123"/>
                  <a:gd name="T38" fmla="*/ 152 w 246"/>
                  <a:gd name="T39" fmla="*/ 111 h 123"/>
                  <a:gd name="T40" fmla="*/ 125 w 246"/>
                  <a:gd name="T41" fmla="*/ 112 h 123"/>
                  <a:gd name="T42" fmla="*/ 101 w 246"/>
                  <a:gd name="T43" fmla="*/ 108 h 123"/>
                  <a:gd name="T44" fmla="*/ 80 w 246"/>
                  <a:gd name="T45" fmla="*/ 99 h 123"/>
                  <a:gd name="T46" fmla="*/ 61 w 246"/>
                  <a:gd name="T47" fmla="*/ 87 h 123"/>
                  <a:gd name="T48" fmla="*/ 43 w 246"/>
                  <a:gd name="T49" fmla="*/ 73 h 123"/>
                  <a:gd name="T50" fmla="*/ 28 w 246"/>
                  <a:gd name="T51" fmla="*/ 55 h 123"/>
                  <a:gd name="T52" fmla="*/ 15 w 246"/>
                  <a:gd name="T53" fmla="*/ 34 h 123"/>
                  <a:gd name="T54" fmla="*/ 4 w 246"/>
                  <a:gd name="T55" fmla="*/ 12 h 123"/>
                  <a:gd name="T56" fmla="*/ 0 w 246"/>
                  <a:gd name="T57" fmla="*/ 3 h 123"/>
                  <a:gd name="T58" fmla="*/ 0 w 246"/>
                  <a:gd name="T59" fmla="*/ 11 h 123"/>
                  <a:gd name="T60" fmla="*/ 0 w 246"/>
                  <a:gd name="T61" fmla="*/ 18 h 123"/>
                  <a:gd name="T62" fmla="*/ 1 w 246"/>
                  <a:gd name="T63" fmla="*/ 2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15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5 w 249"/>
                  <a:gd name="T1" fmla="*/ 40 h 132"/>
                  <a:gd name="T2" fmla="*/ 16 w 249"/>
                  <a:gd name="T3" fmla="*/ 61 h 132"/>
                  <a:gd name="T4" fmla="*/ 30 w 249"/>
                  <a:gd name="T5" fmla="*/ 79 h 132"/>
                  <a:gd name="T6" fmla="*/ 45 w 249"/>
                  <a:gd name="T7" fmla="*/ 96 h 132"/>
                  <a:gd name="T8" fmla="*/ 63 w 249"/>
                  <a:gd name="T9" fmla="*/ 111 h 132"/>
                  <a:gd name="T10" fmla="*/ 82 w 249"/>
                  <a:gd name="T11" fmla="*/ 121 h 132"/>
                  <a:gd name="T12" fmla="*/ 102 w 249"/>
                  <a:gd name="T13" fmla="*/ 129 h 132"/>
                  <a:gd name="T14" fmla="*/ 125 w 249"/>
                  <a:gd name="T15" fmla="*/ 132 h 132"/>
                  <a:gd name="T16" fmla="*/ 151 w 249"/>
                  <a:gd name="T17" fmla="*/ 132 h 132"/>
                  <a:gd name="T18" fmla="*/ 180 w 249"/>
                  <a:gd name="T19" fmla="*/ 125 h 132"/>
                  <a:gd name="T20" fmla="*/ 207 w 249"/>
                  <a:gd name="T21" fmla="*/ 112 h 132"/>
                  <a:gd name="T22" fmla="*/ 230 w 249"/>
                  <a:gd name="T23" fmla="*/ 93 h 132"/>
                  <a:gd name="T24" fmla="*/ 243 w 249"/>
                  <a:gd name="T25" fmla="*/ 77 h 132"/>
                  <a:gd name="T26" fmla="*/ 245 w 249"/>
                  <a:gd name="T27" fmla="*/ 71 h 132"/>
                  <a:gd name="T28" fmla="*/ 247 w 249"/>
                  <a:gd name="T29" fmla="*/ 64 h 132"/>
                  <a:gd name="T30" fmla="*/ 249 w 249"/>
                  <a:gd name="T31" fmla="*/ 58 h 132"/>
                  <a:gd name="T32" fmla="*/ 239 w 249"/>
                  <a:gd name="T33" fmla="*/ 69 h 132"/>
                  <a:gd name="T34" fmla="*/ 214 w 249"/>
                  <a:gd name="T35" fmla="*/ 94 h 132"/>
                  <a:gd name="T36" fmla="*/ 185 w 249"/>
                  <a:gd name="T37" fmla="*/ 112 h 132"/>
                  <a:gd name="T38" fmla="*/ 161 w 249"/>
                  <a:gd name="T39" fmla="*/ 119 h 132"/>
                  <a:gd name="T40" fmla="*/ 145 w 249"/>
                  <a:gd name="T41" fmla="*/ 121 h 132"/>
                  <a:gd name="T42" fmla="*/ 124 w 249"/>
                  <a:gd name="T43" fmla="*/ 121 h 132"/>
                  <a:gd name="T44" fmla="*/ 100 w 249"/>
                  <a:gd name="T45" fmla="*/ 117 h 132"/>
                  <a:gd name="T46" fmla="*/ 79 w 249"/>
                  <a:gd name="T47" fmla="*/ 108 h 132"/>
                  <a:gd name="T48" fmla="*/ 59 w 249"/>
                  <a:gd name="T49" fmla="*/ 95 h 132"/>
                  <a:gd name="T50" fmla="*/ 42 w 249"/>
                  <a:gd name="T51" fmla="*/ 79 h 132"/>
                  <a:gd name="T52" fmla="*/ 27 w 249"/>
                  <a:gd name="T53" fmla="*/ 60 h 132"/>
                  <a:gd name="T54" fmla="*/ 14 w 249"/>
                  <a:gd name="T55" fmla="*/ 37 h 132"/>
                  <a:gd name="T56" fmla="*/ 5 w 249"/>
                  <a:gd name="T57" fmla="*/ 14 h 132"/>
                  <a:gd name="T58" fmla="*/ 1 w 249"/>
                  <a:gd name="T59" fmla="*/ 4 h 132"/>
                  <a:gd name="T60" fmla="*/ 0 w 249"/>
                  <a:gd name="T61" fmla="*/ 11 h 132"/>
                  <a:gd name="T62" fmla="*/ 0 w 249"/>
                  <a:gd name="T63" fmla="*/ 18 h 132"/>
                  <a:gd name="T64" fmla="*/ 0 w 249"/>
                  <a:gd name="T65" fmla="*/ 2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16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4 w 251"/>
                  <a:gd name="T1" fmla="*/ 40 h 140"/>
                  <a:gd name="T2" fmla="*/ 15 w 251"/>
                  <a:gd name="T3" fmla="*/ 62 h 140"/>
                  <a:gd name="T4" fmla="*/ 28 w 251"/>
                  <a:gd name="T5" fmla="*/ 83 h 140"/>
                  <a:gd name="T6" fmla="*/ 43 w 251"/>
                  <a:gd name="T7" fmla="*/ 101 h 140"/>
                  <a:gd name="T8" fmla="*/ 61 w 251"/>
                  <a:gd name="T9" fmla="*/ 115 h 140"/>
                  <a:gd name="T10" fmla="*/ 80 w 251"/>
                  <a:gd name="T11" fmla="*/ 127 h 140"/>
                  <a:gd name="T12" fmla="*/ 101 w 251"/>
                  <a:gd name="T13" fmla="*/ 136 h 140"/>
                  <a:gd name="T14" fmla="*/ 125 w 251"/>
                  <a:gd name="T15" fmla="*/ 140 h 140"/>
                  <a:gd name="T16" fmla="*/ 152 w 251"/>
                  <a:gd name="T17" fmla="*/ 139 h 140"/>
                  <a:gd name="T18" fmla="*/ 183 w 251"/>
                  <a:gd name="T19" fmla="*/ 131 h 140"/>
                  <a:gd name="T20" fmla="*/ 211 w 251"/>
                  <a:gd name="T21" fmla="*/ 115 h 140"/>
                  <a:gd name="T22" fmla="*/ 236 w 251"/>
                  <a:gd name="T23" fmla="*/ 94 h 140"/>
                  <a:gd name="T24" fmla="*/ 247 w 251"/>
                  <a:gd name="T25" fmla="*/ 77 h 140"/>
                  <a:gd name="T26" fmla="*/ 249 w 251"/>
                  <a:gd name="T27" fmla="*/ 71 h 140"/>
                  <a:gd name="T28" fmla="*/ 250 w 251"/>
                  <a:gd name="T29" fmla="*/ 64 h 140"/>
                  <a:gd name="T30" fmla="*/ 251 w 251"/>
                  <a:gd name="T31" fmla="*/ 58 h 140"/>
                  <a:gd name="T32" fmla="*/ 247 w 251"/>
                  <a:gd name="T33" fmla="*/ 62 h 140"/>
                  <a:gd name="T34" fmla="*/ 236 w 251"/>
                  <a:gd name="T35" fmla="*/ 78 h 140"/>
                  <a:gd name="T36" fmla="*/ 223 w 251"/>
                  <a:gd name="T37" fmla="*/ 91 h 140"/>
                  <a:gd name="T38" fmla="*/ 209 w 251"/>
                  <a:gd name="T39" fmla="*/ 103 h 140"/>
                  <a:gd name="T40" fmla="*/ 195 w 251"/>
                  <a:gd name="T41" fmla="*/ 114 h 140"/>
                  <a:gd name="T42" fmla="*/ 179 w 251"/>
                  <a:gd name="T43" fmla="*/ 121 h 140"/>
                  <a:gd name="T44" fmla="*/ 162 w 251"/>
                  <a:gd name="T45" fmla="*/ 126 h 140"/>
                  <a:gd name="T46" fmla="*/ 145 w 251"/>
                  <a:gd name="T47" fmla="*/ 130 h 140"/>
                  <a:gd name="T48" fmla="*/ 124 w 251"/>
                  <a:gd name="T49" fmla="*/ 128 h 140"/>
                  <a:gd name="T50" fmla="*/ 100 w 251"/>
                  <a:gd name="T51" fmla="*/ 124 h 140"/>
                  <a:gd name="T52" fmla="*/ 78 w 251"/>
                  <a:gd name="T53" fmla="*/ 114 h 140"/>
                  <a:gd name="T54" fmla="*/ 58 w 251"/>
                  <a:gd name="T55" fmla="*/ 101 h 140"/>
                  <a:gd name="T56" fmla="*/ 41 w 251"/>
                  <a:gd name="T57" fmla="*/ 84 h 140"/>
                  <a:gd name="T58" fmla="*/ 26 w 251"/>
                  <a:gd name="T59" fmla="*/ 62 h 140"/>
                  <a:gd name="T60" fmla="*/ 14 w 251"/>
                  <a:gd name="T61" fmla="*/ 40 h 140"/>
                  <a:gd name="T62" fmla="*/ 6 w 251"/>
                  <a:gd name="T63" fmla="*/ 15 h 140"/>
                  <a:gd name="T64" fmla="*/ 2 w 251"/>
                  <a:gd name="T65" fmla="*/ 4 h 140"/>
                  <a:gd name="T66" fmla="*/ 1 w 251"/>
                  <a:gd name="T67" fmla="*/ 11 h 140"/>
                  <a:gd name="T68" fmla="*/ 1 w 251"/>
                  <a:gd name="T69" fmla="*/ 17 h 140"/>
                  <a:gd name="T70" fmla="*/ 0 w 251"/>
                  <a:gd name="T71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17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4 w 251"/>
                  <a:gd name="T1" fmla="*/ 39 h 146"/>
                  <a:gd name="T2" fmla="*/ 13 w 251"/>
                  <a:gd name="T3" fmla="*/ 62 h 146"/>
                  <a:gd name="T4" fmla="*/ 26 w 251"/>
                  <a:gd name="T5" fmla="*/ 85 h 146"/>
                  <a:gd name="T6" fmla="*/ 41 w 251"/>
                  <a:gd name="T7" fmla="*/ 104 h 146"/>
                  <a:gd name="T8" fmla="*/ 58 w 251"/>
                  <a:gd name="T9" fmla="*/ 120 h 146"/>
                  <a:gd name="T10" fmla="*/ 78 w 251"/>
                  <a:gd name="T11" fmla="*/ 133 h 146"/>
                  <a:gd name="T12" fmla="*/ 99 w 251"/>
                  <a:gd name="T13" fmla="*/ 142 h 146"/>
                  <a:gd name="T14" fmla="*/ 123 w 251"/>
                  <a:gd name="T15" fmla="*/ 146 h 146"/>
                  <a:gd name="T16" fmla="*/ 144 w 251"/>
                  <a:gd name="T17" fmla="*/ 146 h 146"/>
                  <a:gd name="T18" fmla="*/ 160 w 251"/>
                  <a:gd name="T19" fmla="*/ 144 h 146"/>
                  <a:gd name="T20" fmla="*/ 184 w 251"/>
                  <a:gd name="T21" fmla="*/ 137 h 146"/>
                  <a:gd name="T22" fmla="*/ 213 w 251"/>
                  <a:gd name="T23" fmla="*/ 119 h 146"/>
                  <a:gd name="T24" fmla="*/ 238 w 251"/>
                  <a:gd name="T25" fmla="*/ 94 h 146"/>
                  <a:gd name="T26" fmla="*/ 249 w 251"/>
                  <a:gd name="T27" fmla="*/ 76 h 146"/>
                  <a:gd name="T28" fmla="*/ 250 w 251"/>
                  <a:gd name="T29" fmla="*/ 70 h 146"/>
                  <a:gd name="T30" fmla="*/ 251 w 251"/>
                  <a:gd name="T31" fmla="*/ 62 h 146"/>
                  <a:gd name="T32" fmla="*/ 251 w 251"/>
                  <a:gd name="T33" fmla="*/ 57 h 146"/>
                  <a:gd name="T34" fmla="*/ 247 w 251"/>
                  <a:gd name="T35" fmla="*/ 62 h 146"/>
                  <a:gd name="T36" fmla="*/ 237 w 251"/>
                  <a:gd name="T37" fmla="*/ 79 h 146"/>
                  <a:gd name="T38" fmla="*/ 224 w 251"/>
                  <a:gd name="T39" fmla="*/ 95 h 146"/>
                  <a:gd name="T40" fmla="*/ 210 w 251"/>
                  <a:gd name="T41" fmla="*/ 108 h 146"/>
                  <a:gd name="T42" fmla="*/ 196 w 251"/>
                  <a:gd name="T43" fmla="*/ 119 h 146"/>
                  <a:gd name="T44" fmla="*/ 179 w 251"/>
                  <a:gd name="T45" fmla="*/ 127 h 146"/>
                  <a:gd name="T46" fmla="*/ 162 w 251"/>
                  <a:gd name="T47" fmla="*/ 133 h 146"/>
                  <a:gd name="T48" fmla="*/ 144 w 251"/>
                  <a:gd name="T49" fmla="*/ 136 h 146"/>
                  <a:gd name="T50" fmla="*/ 123 w 251"/>
                  <a:gd name="T51" fmla="*/ 136 h 146"/>
                  <a:gd name="T52" fmla="*/ 98 w 251"/>
                  <a:gd name="T53" fmla="*/ 130 h 146"/>
                  <a:gd name="T54" fmla="*/ 76 w 251"/>
                  <a:gd name="T55" fmla="*/ 120 h 146"/>
                  <a:gd name="T56" fmla="*/ 57 w 251"/>
                  <a:gd name="T57" fmla="*/ 106 h 146"/>
                  <a:gd name="T58" fmla="*/ 39 w 251"/>
                  <a:gd name="T59" fmla="*/ 88 h 146"/>
                  <a:gd name="T60" fmla="*/ 25 w 251"/>
                  <a:gd name="T61" fmla="*/ 66 h 146"/>
                  <a:gd name="T62" fmla="*/ 14 w 251"/>
                  <a:gd name="T63" fmla="*/ 41 h 146"/>
                  <a:gd name="T64" fmla="*/ 7 w 251"/>
                  <a:gd name="T65" fmla="*/ 15 h 146"/>
                  <a:gd name="T66" fmla="*/ 4 w 251"/>
                  <a:gd name="T67" fmla="*/ 3 h 146"/>
                  <a:gd name="T68" fmla="*/ 3 w 251"/>
                  <a:gd name="T69" fmla="*/ 10 h 146"/>
                  <a:gd name="T70" fmla="*/ 1 w 251"/>
                  <a:gd name="T71" fmla="*/ 16 h 146"/>
                  <a:gd name="T72" fmla="*/ 0 w 251"/>
                  <a:gd name="T73" fmla="*/ 2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18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3 w 249"/>
                  <a:gd name="T1" fmla="*/ 39 h 154"/>
                  <a:gd name="T2" fmla="*/ 11 w 249"/>
                  <a:gd name="T3" fmla="*/ 64 h 154"/>
                  <a:gd name="T4" fmla="*/ 23 w 249"/>
                  <a:gd name="T5" fmla="*/ 86 h 154"/>
                  <a:gd name="T6" fmla="*/ 38 w 249"/>
                  <a:gd name="T7" fmla="*/ 108 h 154"/>
                  <a:gd name="T8" fmla="*/ 55 w 249"/>
                  <a:gd name="T9" fmla="*/ 125 h 154"/>
                  <a:gd name="T10" fmla="*/ 75 w 249"/>
                  <a:gd name="T11" fmla="*/ 138 h 154"/>
                  <a:gd name="T12" fmla="*/ 97 w 249"/>
                  <a:gd name="T13" fmla="*/ 148 h 154"/>
                  <a:gd name="T14" fmla="*/ 121 w 249"/>
                  <a:gd name="T15" fmla="*/ 152 h 154"/>
                  <a:gd name="T16" fmla="*/ 142 w 249"/>
                  <a:gd name="T17" fmla="*/ 154 h 154"/>
                  <a:gd name="T18" fmla="*/ 159 w 249"/>
                  <a:gd name="T19" fmla="*/ 150 h 154"/>
                  <a:gd name="T20" fmla="*/ 176 w 249"/>
                  <a:gd name="T21" fmla="*/ 145 h 154"/>
                  <a:gd name="T22" fmla="*/ 192 w 249"/>
                  <a:gd name="T23" fmla="*/ 138 h 154"/>
                  <a:gd name="T24" fmla="*/ 206 w 249"/>
                  <a:gd name="T25" fmla="*/ 127 h 154"/>
                  <a:gd name="T26" fmla="*/ 220 w 249"/>
                  <a:gd name="T27" fmla="*/ 115 h 154"/>
                  <a:gd name="T28" fmla="*/ 233 w 249"/>
                  <a:gd name="T29" fmla="*/ 102 h 154"/>
                  <a:gd name="T30" fmla="*/ 244 w 249"/>
                  <a:gd name="T31" fmla="*/ 86 h 154"/>
                  <a:gd name="T32" fmla="*/ 249 w 249"/>
                  <a:gd name="T33" fmla="*/ 74 h 154"/>
                  <a:gd name="T34" fmla="*/ 249 w 249"/>
                  <a:gd name="T35" fmla="*/ 69 h 154"/>
                  <a:gd name="T36" fmla="*/ 249 w 249"/>
                  <a:gd name="T37" fmla="*/ 63 h 154"/>
                  <a:gd name="T38" fmla="*/ 249 w 249"/>
                  <a:gd name="T39" fmla="*/ 57 h 154"/>
                  <a:gd name="T40" fmla="*/ 245 w 249"/>
                  <a:gd name="T41" fmla="*/ 63 h 154"/>
                  <a:gd name="T42" fmla="*/ 236 w 249"/>
                  <a:gd name="T43" fmla="*/ 80 h 154"/>
                  <a:gd name="T44" fmla="*/ 223 w 249"/>
                  <a:gd name="T45" fmla="*/ 97 h 154"/>
                  <a:gd name="T46" fmla="*/ 210 w 249"/>
                  <a:gd name="T47" fmla="*/ 112 h 154"/>
                  <a:gd name="T48" fmla="*/ 195 w 249"/>
                  <a:gd name="T49" fmla="*/ 124 h 154"/>
                  <a:gd name="T50" fmla="*/ 179 w 249"/>
                  <a:gd name="T51" fmla="*/ 133 h 154"/>
                  <a:gd name="T52" fmla="*/ 161 w 249"/>
                  <a:gd name="T53" fmla="*/ 139 h 154"/>
                  <a:gd name="T54" fmla="*/ 143 w 249"/>
                  <a:gd name="T55" fmla="*/ 143 h 154"/>
                  <a:gd name="T56" fmla="*/ 121 w 249"/>
                  <a:gd name="T57" fmla="*/ 142 h 154"/>
                  <a:gd name="T58" fmla="*/ 96 w 249"/>
                  <a:gd name="T59" fmla="*/ 137 h 154"/>
                  <a:gd name="T60" fmla="*/ 74 w 249"/>
                  <a:gd name="T61" fmla="*/ 126 h 154"/>
                  <a:gd name="T62" fmla="*/ 54 w 249"/>
                  <a:gd name="T63" fmla="*/ 110 h 154"/>
                  <a:gd name="T64" fmla="*/ 37 w 249"/>
                  <a:gd name="T65" fmla="*/ 91 h 154"/>
                  <a:gd name="T66" fmla="*/ 24 w 249"/>
                  <a:gd name="T67" fmla="*/ 69 h 154"/>
                  <a:gd name="T68" fmla="*/ 14 w 249"/>
                  <a:gd name="T69" fmla="*/ 43 h 154"/>
                  <a:gd name="T70" fmla="*/ 8 w 249"/>
                  <a:gd name="T71" fmla="*/ 15 h 154"/>
                  <a:gd name="T72" fmla="*/ 5 w 249"/>
                  <a:gd name="T73" fmla="*/ 3 h 154"/>
                  <a:gd name="T74" fmla="*/ 4 w 249"/>
                  <a:gd name="T75" fmla="*/ 9 h 154"/>
                  <a:gd name="T76" fmla="*/ 2 w 249"/>
                  <a:gd name="T77" fmla="*/ 16 h 154"/>
                  <a:gd name="T78" fmla="*/ 1 w 249"/>
                  <a:gd name="T79" fmla="*/ 2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19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2 w 246"/>
                  <a:gd name="T1" fmla="*/ 38 h 159"/>
                  <a:gd name="T2" fmla="*/ 9 w 246"/>
                  <a:gd name="T3" fmla="*/ 64 h 159"/>
                  <a:gd name="T4" fmla="*/ 20 w 246"/>
                  <a:gd name="T5" fmla="*/ 89 h 159"/>
                  <a:gd name="T6" fmla="*/ 34 w 246"/>
                  <a:gd name="T7" fmla="*/ 111 h 159"/>
                  <a:gd name="T8" fmla="*/ 52 w 246"/>
                  <a:gd name="T9" fmla="*/ 129 h 159"/>
                  <a:gd name="T10" fmla="*/ 71 w 246"/>
                  <a:gd name="T11" fmla="*/ 143 h 159"/>
                  <a:gd name="T12" fmla="*/ 93 w 246"/>
                  <a:gd name="T13" fmla="*/ 153 h 159"/>
                  <a:gd name="T14" fmla="*/ 118 w 246"/>
                  <a:gd name="T15" fmla="*/ 159 h 159"/>
                  <a:gd name="T16" fmla="*/ 139 w 246"/>
                  <a:gd name="T17" fmla="*/ 159 h 159"/>
                  <a:gd name="T18" fmla="*/ 157 w 246"/>
                  <a:gd name="T19" fmla="*/ 156 h 159"/>
                  <a:gd name="T20" fmla="*/ 174 w 246"/>
                  <a:gd name="T21" fmla="*/ 150 h 159"/>
                  <a:gd name="T22" fmla="*/ 191 w 246"/>
                  <a:gd name="T23" fmla="*/ 142 h 159"/>
                  <a:gd name="T24" fmla="*/ 205 w 246"/>
                  <a:gd name="T25" fmla="*/ 131 h 159"/>
                  <a:gd name="T26" fmla="*/ 219 w 246"/>
                  <a:gd name="T27" fmla="*/ 118 h 159"/>
                  <a:gd name="T28" fmla="*/ 232 w 246"/>
                  <a:gd name="T29" fmla="*/ 102 h 159"/>
                  <a:gd name="T30" fmla="*/ 242 w 246"/>
                  <a:gd name="T31" fmla="*/ 85 h 159"/>
                  <a:gd name="T32" fmla="*/ 246 w 246"/>
                  <a:gd name="T33" fmla="*/ 74 h 159"/>
                  <a:gd name="T34" fmla="*/ 246 w 246"/>
                  <a:gd name="T35" fmla="*/ 68 h 159"/>
                  <a:gd name="T36" fmla="*/ 246 w 246"/>
                  <a:gd name="T37" fmla="*/ 60 h 159"/>
                  <a:gd name="T38" fmla="*/ 246 w 246"/>
                  <a:gd name="T39" fmla="*/ 54 h 159"/>
                  <a:gd name="T40" fmla="*/ 242 w 246"/>
                  <a:gd name="T41" fmla="*/ 62 h 159"/>
                  <a:gd name="T42" fmla="*/ 233 w 246"/>
                  <a:gd name="T43" fmla="*/ 82 h 159"/>
                  <a:gd name="T44" fmla="*/ 221 w 246"/>
                  <a:gd name="T45" fmla="*/ 99 h 159"/>
                  <a:gd name="T46" fmla="*/ 208 w 246"/>
                  <a:gd name="T47" fmla="*/ 114 h 159"/>
                  <a:gd name="T48" fmla="*/ 193 w 246"/>
                  <a:gd name="T49" fmla="*/ 127 h 159"/>
                  <a:gd name="T50" fmla="*/ 177 w 246"/>
                  <a:gd name="T51" fmla="*/ 137 h 159"/>
                  <a:gd name="T52" fmla="*/ 159 w 246"/>
                  <a:gd name="T53" fmla="*/ 144 h 159"/>
                  <a:gd name="T54" fmla="*/ 140 w 246"/>
                  <a:gd name="T55" fmla="*/ 148 h 159"/>
                  <a:gd name="T56" fmla="*/ 118 w 246"/>
                  <a:gd name="T57" fmla="*/ 148 h 159"/>
                  <a:gd name="T58" fmla="*/ 93 w 246"/>
                  <a:gd name="T59" fmla="*/ 142 h 159"/>
                  <a:gd name="T60" fmla="*/ 71 w 246"/>
                  <a:gd name="T61" fmla="*/ 131 h 159"/>
                  <a:gd name="T62" fmla="*/ 52 w 246"/>
                  <a:gd name="T63" fmla="*/ 115 h 159"/>
                  <a:gd name="T64" fmla="*/ 35 w 246"/>
                  <a:gd name="T65" fmla="*/ 95 h 159"/>
                  <a:gd name="T66" fmla="*/ 22 w 246"/>
                  <a:gd name="T67" fmla="*/ 72 h 159"/>
                  <a:gd name="T68" fmla="*/ 13 w 246"/>
                  <a:gd name="T69" fmla="*/ 46 h 159"/>
                  <a:gd name="T70" fmla="*/ 8 w 246"/>
                  <a:gd name="T71" fmla="*/ 17 h 159"/>
                  <a:gd name="T72" fmla="*/ 8 w 246"/>
                  <a:gd name="T73" fmla="*/ 3 h 159"/>
                  <a:gd name="T74" fmla="*/ 8 w 246"/>
                  <a:gd name="T75" fmla="*/ 2 h 159"/>
                  <a:gd name="T76" fmla="*/ 8 w 246"/>
                  <a:gd name="T77" fmla="*/ 0 h 159"/>
                  <a:gd name="T78" fmla="*/ 8 w 246"/>
                  <a:gd name="T79" fmla="*/ 0 h 159"/>
                  <a:gd name="T80" fmla="*/ 7 w 246"/>
                  <a:gd name="T81" fmla="*/ 3 h 159"/>
                  <a:gd name="T82" fmla="*/ 4 w 246"/>
                  <a:gd name="T83" fmla="*/ 9 h 159"/>
                  <a:gd name="T84" fmla="*/ 2 w 246"/>
                  <a:gd name="T85" fmla="*/ 14 h 159"/>
                  <a:gd name="T86" fmla="*/ 1 w 246"/>
                  <a:gd name="T87" fmla="*/ 2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20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2 w 243"/>
                  <a:gd name="T1" fmla="*/ 36 h 164"/>
                  <a:gd name="T2" fmla="*/ 8 w 243"/>
                  <a:gd name="T3" fmla="*/ 64 h 164"/>
                  <a:gd name="T4" fmla="*/ 18 w 243"/>
                  <a:gd name="T5" fmla="*/ 90 h 164"/>
                  <a:gd name="T6" fmla="*/ 31 w 243"/>
                  <a:gd name="T7" fmla="*/ 112 h 164"/>
                  <a:gd name="T8" fmla="*/ 48 w 243"/>
                  <a:gd name="T9" fmla="*/ 131 h 164"/>
                  <a:gd name="T10" fmla="*/ 68 w 243"/>
                  <a:gd name="T11" fmla="*/ 147 h 164"/>
                  <a:gd name="T12" fmla="*/ 90 w 243"/>
                  <a:gd name="T13" fmla="*/ 158 h 164"/>
                  <a:gd name="T14" fmla="*/ 115 w 243"/>
                  <a:gd name="T15" fmla="*/ 163 h 164"/>
                  <a:gd name="T16" fmla="*/ 137 w 243"/>
                  <a:gd name="T17" fmla="*/ 164 h 164"/>
                  <a:gd name="T18" fmla="*/ 155 w 243"/>
                  <a:gd name="T19" fmla="*/ 160 h 164"/>
                  <a:gd name="T20" fmla="*/ 173 w 243"/>
                  <a:gd name="T21" fmla="*/ 154 h 164"/>
                  <a:gd name="T22" fmla="*/ 189 w 243"/>
                  <a:gd name="T23" fmla="*/ 145 h 164"/>
                  <a:gd name="T24" fmla="*/ 204 w 243"/>
                  <a:gd name="T25" fmla="*/ 133 h 164"/>
                  <a:gd name="T26" fmla="*/ 217 w 243"/>
                  <a:gd name="T27" fmla="*/ 118 h 164"/>
                  <a:gd name="T28" fmla="*/ 230 w 243"/>
                  <a:gd name="T29" fmla="*/ 101 h 164"/>
                  <a:gd name="T30" fmla="*/ 239 w 243"/>
                  <a:gd name="T31" fmla="*/ 84 h 164"/>
                  <a:gd name="T32" fmla="*/ 243 w 243"/>
                  <a:gd name="T33" fmla="*/ 70 h 164"/>
                  <a:gd name="T34" fmla="*/ 243 w 243"/>
                  <a:gd name="T35" fmla="*/ 64 h 164"/>
                  <a:gd name="T36" fmla="*/ 242 w 243"/>
                  <a:gd name="T37" fmla="*/ 58 h 164"/>
                  <a:gd name="T38" fmla="*/ 241 w 243"/>
                  <a:gd name="T39" fmla="*/ 52 h 164"/>
                  <a:gd name="T40" fmla="*/ 238 w 243"/>
                  <a:gd name="T41" fmla="*/ 61 h 164"/>
                  <a:gd name="T42" fmla="*/ 230 w 243"/>
                  <a:gd name="T43" fmla="*/ 81 h 164"/>
                  <a:gd name="T44" fmla="*/ 219 w 243"/>
                  <a:gd name="T45" fmla="*/ 100 h 164"/>
                  <a:gd name="T46" fmla="*/ 206 w 243"/>
                  <a:gd name="T47" fmla="*/ 116 h 164"/>
                  <a:gd name="T48" fmla="*/ 191 w 243"/>
                  <a:gd name="T49" fmla="*/ 130 h 164"/>
                  <a:gd name="T50" fmla="*/ 174 w 243"/>
                  <a:gd name="T51" fmla="*/ 141 h 164"/>
                  <a:gd name="T52" fmla="*/ 156 w 243"/>
                  <a:gd name="T53" fmla="*/ 148 h 164"/>
                  <a:gd name="T54" fmla="*/ 137 w 243"/>
                  <a:gd name="T55" fmla="*/ 153 h 164"/>
                  <a:gd name="T56" fmla="*/ 115 w 243"/>
                  <a:gd name="T57" fmla="*/ 152 h 164"/>
                  <a:gd name="T58" fmla="*/ 91 w 243"/>
                  <a:gd name="T59" fmla="*/ 147 h 164"/>
                  <a:gd name="T60" fmla="*/ 70 w 243"/>
                  <a:gd name="T61" fmla="*/ 136 h 164"/>
                  <a:gd name="T62" fmla="*/ 52 w 243"/>
                  <a:gd name="T63" fmla="*/ 121 h 164"/>
                  <a:gd name="T64" fmla="*/ 36 w 243"/>
                  <a:gd name="T65" fmla="*/ 101 h 164"/>
                  <a:gd name="T66" fmla="*/ 23 w 243"/>
                  <a:gd name="T67" fmla="*/ 80 h 164"/>
                  <a:gd name="T68" fmla="*/ 14 w 243"/>
                  <a:gd name="T69" fmla="*/ 55 h 164"/>
                  <a:gd name="T70" fmla="*/ 10 w 243"/>
                  <a:gd name="T71" fmla="*/ 27 h 164"/>
                  <a:gd name="T72" fmla="*/ 9 w 243"/>
                  <a:gd name="T73" fmla="*/ 12 h 164"/>
                  <a:gd name="T74" fmla="*/ 9 w 243"/>
                  <a:gd name="T75" fmla="*/ 8 h 164"/>
                  <a:gd name="T76" fmla="*/ 9 w 243"/>
                  <a:gd name="T77" fmla="*/ 4 h 164"/>
                  <a:gd name="T78" fmla="*/ 10 w 243"/>
                  <a:gd name="T79" fmla="*/ 1 h 164"/>
                  <a:gd name="T80" fmla="*/ 9 w 243"/>
                  <a:gd name="T81" fmla="*/ 0 h 164"/>
                  <a:gd name="T82" fmla="*/ 9 w 243"/>
                  <a:gd name="T83" fmla="*/ 1 h 164"/>
                  <a:gd name="T84" fmla="*/ 8 w 243"/>
                  <a:gd name="T85" fmla="*/ 2 h 164"/>
                  <a:gd name="T86" fmla="*/ 8 w 243"/>
                  <a:gd name="T87" fmla="*/ 3 h 164"/>
                  <a:gd name="T88" fmla="*/ 7 w 243"/>
                  <a:gd name="T89" fmla="*/ 6 h 164"/>
                  <a:gd name="T90" fmla="*/ 5 w 243"/>
                  <a:gd name="T91" fmla="*/ 10 h 164"/>
                  <a:gd name="T92" fmla="*/ 3 w 243"/>
                  <a:gd name="T93" fmla="*/ 14 h 164"/>
                  <a:gd name="T94" fmla="*/ 1 w 243"/>
                  <a:gd name="T95" fmla="*/ 1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21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21 h 169"/>
                  <a:gd name="T2" fmla="*/ 0 w 238"/>
                  <a:gd name="T3" fmla="*/ 21 h 169"/>
                  <a:gd name="T4" fmla="*/ 0 w 238"/>
                  <a:gd name="T5" fmla="*/ 23 h 169"/>
                  <a:gd name="T6" fmla="*/ 0 w 238"/>
                  <a:gd name="T7" fmla="*/ 24 h 169"/>
                  <a:gd name="T8" fmla="*/ 0 w 238"/>
                  <a:gd name="T9" fmla="*/ 38 h 169"/>
                  <a:gd name="T10" fmla="*/ 5 w 238"/>
                  <a:gd name="T11" fmla="*/ 67 h 169"/>
                  <a:gd name="T12" fmla="*/ 14 w 238"/>
                  <a:gd name="T13" fmla="*/ 93 h 169"/>
                  <a:gd name="T14" fmla="*/ 27 w 238"/>
                  <a:gd name="T15" fmla="*/ 116 h 169"/>
                  <a:gd name="T16" fmla="*/ 44 w 238"/>
                  <a:gd name="T17" fmla="*/ 136 h 169"/>
                  <a:gd name="T18" fmla="*/ 63 w 238"/>
                  <a:gd name="T19" fmla="*/ 152 h 169"/>
                  <a:gd name="T20" fmla="*/ 85 w 238"/>
                  <a:gd name="T21" fmla="*/ 163 h 169"/>
                  <a:gd name="T22" fmla="*/ 110 w 238"/>
                  <a:gd name="T23" fmla="*/ 169 h 169"/>
                  <a:gd name="T24" fmla="*/ 132 w 238"/>
                  <a:gd name="T25" fmla="*/ 169 h 169"/>
                  <a:gd name="T26" fmla="*/ 151 w 238"/>
                  <a:gd name="T27" fmla="*/ 165 h 169"/>
                  <a:gd name="T28" fmla="*/ 169 w 238"/>
                  <a:gd name="T29" fmla="*/ 158 h 169"/>
                  <a:gd name="T30" fmla="*/ 185 w 238"/>
                  <a:gd name="T31" fmla="*/ 148 h 169"/>
                  <a:gd name="T32" fmla="*/ 200 w 238"/>
                  <a:gd name="T33" fmla="*/ 135 h 169"/>
                  <a:gd name="T34" fmla="*/ 213 w 238"/>
                  <a:gd name="T35" fmla="*/ 120 h 169"/>
                  <a:gd name="T36" fmla="*/ 225 w 238"/>
                  <a:gd name="T37" fmla="*/ 103 h 169"/>
                  <a:gd name="T38" fmla="*/ 234 w 238"/>
                  <a:gd name="T39" fmla="*/ 83 h 169"/>
                  <a:gd name="T40" fmla="*/ 237 w 238"/>
                  <a:gd name="T41" fmla="*/ 69 h 169"/>
                  <a:gd name="T42" fmla="*/ 236 w 238"/>
                  <a:gd name="T43" fmla="*/ 63 h 169"/>
                  <a:gd name="T44" fmla="*/ 235 w 238"/>
                  <a:gd name="T45" fmla="*/ 57 h 169"/>
                  <a:gd name="T46" fmla="*/ 234 w 238"/>
                  <a:gd name="T47" fmla="*/ 51 h 169"/>
                  <a:gd name="T48" fmla="*/ 231 w 238"/>
                  <a:gd name="T49" fmla="*/ 61 h 169"/>
                  <a:gd name="T50" fmla="*/ 224 w 238"/>
                  <a:gd name="T51" fmla="*/ 83 h 169"/>
                  <a:gd name="T52" fmla="*/ 214 w 238"/>
                  <a:gd name="T53" fmla="*/ 102 h 169"/>
                  <a:gd name="T54" fmla="*/ 201 w 238"/>
                  <a:gd name="T55" fmla="*/ 120 h 169"/>
                  <a:gd name="T56" fmla="*/ 187 w 238"/>
                  <a:gd name="T57" fmla="*/ 134 h 169"/>
                  <a:gd name="T58" fmla="*/ 170 w 238"/>
                  <a:gd name="T59" fmla="*/ 146 h 169"/>
                  <a:gd name="T60" fmla="*/ 152 w 238"/>
                  <a:gd name="T61" fmla="*/ 154 h 169"/>
                  <a:gd name="T62" fmla="*/ 132 w 238"/>
                  <a:gd name="T63" fmla="*/ 158 h 169"/>
                  <a:gd name="T64" fmla="*/ 111 w 238"/>
                  <a:gd name="T65" fmla="*/ 158 h 169"/>
                  <a:gd name="T66" fmla="*/ 88 w 238"/>
                  <a:gd name="T67" fmla="*/ 152 h 169"/>
                  <a:gd name="T68" fmla="*/ 67 w 238"/>
                  <a:gd name="T69" fmla="*/ 142 h 169"/>
                  <a:gd name="T70" fmla="*/ 50 w 238"/>
                  <a:gd name="T71" fmla="*/ 128 h 169"/>
                  <a:gd name="T72" fmla="*/ 34 w 238"/>
                  <a:gd name="T73" fmla="*/ 110 h 169"/>
                  <a:gd name="T74" fmla="*/ 22 w 238"/>
                  <a:gd name="T75" fmla="*/ 89 h 169"/>
                  <a:gd name="T76" fmla="*/ 14 w 238"/>
                  <a:gd name="T77" fmla="*/ 63 h 169"/>
                  <a:gd name="T78" fmla="*/ 9 w 238"/>
                  <a:gd name="T79" fmla="*/ 37 h 169"/>
                  <a:gd name="T80" fmla="*/ 9 w 238"/>
                  <a:gd name="T81" fmla="*/ 20 h 169"/>
                  <a:gd name="T82" fmla="*/ 9 w 238"/>
                  <a:gd name="T83" fmla="*/ 15 h 169"/>
                  <a:gd name="T84" fmla="*/ 9 w 238"/>
                  <a:gd name="T85" fmla="*/ 9 h 169"/>
                  <a:gd name="T86" fmla="*/ 10 w 238"/>
                  <a:gd name="T87" fmla="*/ 3 h 169"/>
                  <a:gd name="T88" fmla="*/ 9 w 238"/>
                  <a:gd name="T89" fmla="*/ 2 h 169"/>
                  <a:gd name="T90" fmla="*/ 7 w 238"/>
                  <a:gd name="T91" fmla="*/ 6 h 169"/>
                  <a:gd name="T92" fmla="*/ 5 w 238"/>
                  <a:gd name="T93" fmla="*/ 9 h 169"/>
                  <a:gd name="T94" fmla="*/ 3 w 238"/>
                  <a:gd name="T95" fmla="*/ 13 h 169"/>
                  <a:gd name="T96" fmla="*/ 2 w 238"/>
                  <a:gd name="T97" fmla="*/ 15 h 169"/>
                  <a:gd name="T98" fmla="*/ 1 w 238"/>
                  <a:gd name="T99" fmla="*/ 17 h 169"/>
                  <a:gd name="T100" fmla="*/ 1 w 238"/>
                  <a:gd name="T101" fmla="*/ 19 h 169"/>
                  <a:gd name="T102" fmla="*/ 0 w 238"/>
                  <a:gd name="T103" fmla="*/ 2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22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1 w 232"/>
                  <a:gd name="T1" fmla="*/ 22 h 174"/>
                  <a:gd name="T2" fmla="*/ 0 w 232"/>
                  <a:gd name="T3" fmla="*/ 25 h 174"/>
                  <a:gd name="T4" fmla="*/ 0 w 232"/>
                  <a:gd name="T5" fmla="*/ 29 h 174"/>
                  <a:gd name="T6" fmla="*/ 0 w 232"/>
                  <a:gd name="T7" fmla="*/ 33 h 174"/>
                  <a:gd name="T8" fmla="*/ 1 w 232"/>
                  <a:gd name="T9" fmla="*/ 48 h 174"/>
                  <a:gd name="T10" fmla="*/ 5 w 232"/>
                  <a:gd name="T11" fmla="*/ 76 h 174"/>
                  <a:gd name="T12" fmla="*/ 14 w 232"/>
                  <a:gd name="T13" fmla="*/ 101 h 174"/>
                  <a:gd name="T14" fmla="*/ 27 w 232"/>
                  <a:gd name="T15" fmla="*/ 122 h 174"/>
                  <a:gd name="T16" fmla="*/ 43 w 232"/>
                  <a:gd name="T17" fmla="*/ 142 h 174"/>
                  <a:gd name="T18" fmla="*/ 61 w 232"/>
                  <a:gd name="T19" fmla="*/ 157 h 174"/>
                  <a:gd name="T20" fmla="*/ 82 w 232"/>
                  <a:gd name="T21" fmla="*/ 168 h 174"/>
                  <a:gd name="T22" fmla="*/ 106 w 232"/>
                  <a:gd name="T23" fmla="*/ 173 h 174"/>
                  <a:gd name="T24" fmla="*/ 128 w 232"/>
                  <a:gd name="T25" fmla="*/ 174 h 174"/>
                  <a:gd name="T26" fmla="*/ 147 w 232"/>
                  <a:gd name="T27" fmla="*/ 169 h 174"/>
                  <a:gd name="T28" fmla="*/ 165 w 232"/>
                  <a:gd name="T29" fmla="*/ 162 h 174"/>
                  <a:gd name="T30" fmla="*/ 182 w 232"/>
                  <a:gd name="T31" fmla="*/ 151 h 174"/>
                  <a:gd name="T32" fmla="*/ 197 w 232"/>
                  <a:gd name="T33" fmla="*/ 137 h 174"/>
                  <a:gd name="T34" fmla="*/ 210 w 232"/>
                  <a:gd name="T35" fmla="*/ 121 h 174"/>
                  <a:gd name="T36" fmla="*/ 221 w 232"/>
                  <a:gd name="T37" fmla="*/ 102 h 174"/>
                  <a:gd name="T38" fmla="*/ 229 w 232"/>
                  <a:gd name="T39" fmla="*/ 82 h 174"/>
                  <a:gd name="T40" fmla="*/ 231 w 232"/>
                  <a:gd name="T41" fmla="*/ 67 h 174"/>
                  <a:gd name="T42" fmla="*/ 230 w 232"/>
                  <a:gd name="T43" fmla="*/ 61 h 174"/>
                  <a:gd name="T44" fmla="*/ 229 w 232"/>
                  <a:gd name="T45" fmla="*/ 55 h 174"/>
                  <a:gd name="T46" fmla="*/ 227 w 232"/>
                  <a:gd name="T47" fmla="*/ 51 h 174"/>
                  <a:gd name="T48" fmla="*/ 225 w 232"/>
                  <a:gd name="T49" fmla="*/ 59 h 174"/>
                  <a:gd name="T50" fmla="*/ 219 w 232"/>
                  <a:gd name="T51" fmla="*/ 82 h 174"/>
                  <a:gd name="T52" fmla="*/ 209 w 232"/>
                  <a:gd name="T53" fmla="*/ 103 h 174"/>
                  <a:gd name="T54" fmla="*/ 197 w 232"/>
                  <a:gd name="T55" fmla="*/ 121 h 174"/>
                  <a:gd name="T56" fmla="*/ 183 w 232"/>
                  <a:gd name="T57" fmla="*/ 137 h 174"/>
                  <a:gd name="T58" fmla="*/ 167 w 232"/>
                  <a:gd name="T59" fmla="*/ 149 h 174"/>
                  <a:gd name="T60" fmla="*/ 148 w 232"/>
                  <a:gd name="T61" fmla="*/ 158 h 174"/>
                  <a:gd name="T62" fmla="*/ 128 w 232"/>
                  <a:gd name="T63" fmla="*/ 162 h 174"/>
                  <a:gd name="T64" fmla="*/ 107 w 232"/>
                  <a:gd name="T65" fmla="*/ 162 h 174"/>
                  <a:gd name="T66" fmla="*/ 85 w 232"/>
                  <a:gd name="T67" fmla="*/ 157 h 174"/>
                  <a:gd name="T68" fmla="*/ 66 w 232"/>
                  <a:gd name="T69" fmla="*/ 148 h 174"/>
                  <a:gd name="T70" fmla="*/ 48 w 232"/>
                  <a:gd name="T71" fmla="*/ 133 h 174"/>
                  <a:gd name="T72" fmla="*/ 34 w 232"/>
                  <a:gd name="T73" fmla="*/ 116 h 174"/>
                  <a:gd name="T74" fmla="*/ 22 w 232"/>
                  <a:gd name="T75" fmla="*/ 95 h 174"/>
                  <a:gd name="T76" fmla="*/ 14 w 232"/>
                  <a:gd name="T77" fmla="*/ 72 h 174"/>
                  <a:gd name="T78" fmla="*/ 10 w 232"/>
                  <a:gd name="T79" fmla="*/ 47 h 174"/>
                  <a:gd name="T80" fmla="*/ 9 w 232"/>
                  <a:gd name="T81" fmla="*/ 29 h 174"/>
                  <a:gd name="T82" fmla="*/ 10 w 232"/>
                  <a:gd name="T83" fmla="*/ 21 h 174"/>
                  <a:gd name="T84" fmla="*/ 11 w 232"/>
                  <a:gd name="T85" fmla="*/ 13 h 174"/>
                  <a:gd name="T86" fmla="*/ 12 w 232"/>
                  <a:gd name="T87" fmla="*/ 5 h 174"/>
                  <a:gd name="T88" fmla="*/ 11 w 232"/>
                  <a:gd name="T89" fmla="*/ 3 h 174"/>
                  <a:gd name="T90" fmla="*/ 8 w 232"/>
                  <a:gd name="T91" fmla="*/ 7 h 174"/>
                  <a:gd name="T92" fmla="*/ 5 w 232"/>
                  <a:gd name="T93" fmla="*/ 12 h 174"/>
                  <a:gd name="T94" fmla="*/ 2 w 232"/>
                  <a:gd name="T95" fmla="*/ 1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23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1 w 225"/>
                  <a:gd name="T1" fmla="*/ 21 h 176"/>
                  <a:gd name="T2" fmla="*/ 0 w 225"/>
                  <a:gd name="T3" fmla="*/ 27 h 176"/>
                  <a:gd name="T4" fmla="*/ 0 w 225"/>
                  <a:gd name="T5" fmla="*/ 33 h 176"/>
                  <a:gd name="T6" fmla="*/ 0 w 225"/>
                  <a:gd name="T7" fmla="*/ 38 h 176"/>
                  <a:gd name="T8" fmla="*/ 0 w 225"/>
                  <a:gd name="T9" fmla="*/ 55 h 176"/>
                  <a:gd name="T10" fmla="*/ 5 w 225"/>
                  <a:gd name="T11" fmla="*/ 81 h 176"/>
                  <a:gd name="T12" fmla="*/ 13 w 225"/>
                  <a:gd name="T13" fmla="*/ 107 h 176"/>
                  <a:gd name="T14" fmla="*/ 25 w 225"/>
                  <a:gd name="T15" fmla="*/ 128 h 176"/>
                  <a:gd name="T16" fmla="*/ 41 w 225"/>
                  <a:gd name="T17" fmla="*/ 146 h 176"/>
                  <a:gd name="T18" fmla="*/ 59 w 225"/>
                  <a:gd name="T19" fmla="*/ 160 h 176"/>
                  <a:gd name="T20" fmla="*/ 79 w 225"/>
                  <a:gd name="T21" fmla="*/ 170 h 176"/>
                  <a:gd name="T22" fmla="*/ 102 w 225"/>
                  <a:gd name="T23" fmla="*/ 176 h 176"/>
                  <a:gd name="T24" fmla="*/ 123 w 225"/>
                  <a:gd name="T25" fmla="*/ 176 h 176"/>
                  <a:gd name="T26" fmla="*/ 143 w 225"/>
                  <a:gd name="T27" fmla="*/ 172 h 176"/>
                  <a:gd name="T28" fmla="*/ 161 w 225"/>
                  <a:gd name="T29" fmla="*/ 164 h 176"/>
                  <a:gd name="T30" fmla="*/ 178 w 225"/>
                  <a:gd name="T31" fmla="*/ 152 h 176"/>
                  <a:gd name="T32" fmla="*/ 192 w 225"/>
                  <a:gd name="T33" fmla="*/ 138 h 176"/>
                  <a:gd name="T34" fmla="*/ 205 w 225"/>
                  <a:gd name="T35" fmla="*/ 120 h 176"/>
                  <a:gd name="T36" fmla="*/ 215 w 225"/>
                  <a:gd name="T37" fmla="*/ 101 h 176"/>
                  <a:gd name="T38" fmla="*/ 222 w 225"/>
                  <a:gd name="T39" fmla="*/ 79 h 176"/>
                  <a:gd name="T40" fmla="*/ 224 w 225"/>
                  <a:gd name="T41" fmla="*/ 63 h 176"/>
                  <a:gd name="T42" fmla="*/ 222 w 225"/>
                  <a:gd name="T43" fmla="*/ 59 h 176"/>
                  <a:gd name="T44" fmla="*/ 221 w 225"/>
                  <a:gd name="T45" fmla="*/ 53 h 176"/>
                  <a:gd name="T46" fmla="*/ 219 w 225"/>
                  <a:gd name="T47" fmla="*/ 47 h 176"/>
                  <a:gd name="T48" fmla="*/ 217 w 225"/>
                  <a:gd name="T49" fmla="*/ 56 h 176"/>
                  <a:gd name="T50" fmla="*/ 212 w 225"/>
                  <a:gd name="T51" fmla="*/ 80 h 176"/>
                  <a:gd name="T52" fmla="*/ 203 w 225"/>
                  <a:gd name="T53" fmla="*/ 102 h 176"/>
                  <a:gd name="T54" fmla="*/ 192 w 225"/>
                  <a:gd name="T55" fmla="*/ 122 h 176"/>
                  <a:gd name="T56" fmla="*/ 178 w 225"/>
                  <a:gd name="T57" fmla="*/ 138 h 176"/>
                  <a:gd name="T58" fmla="*/ 162 w 225"/>
                  <a:gd name="T59" fmla="*/ 151 h 176"/>
                  <a:gd name="T60" fmla="*/ 144 w 225"/>
                  <a:gd name="T61" fmla="*/ 160 h 176"/>
                  <a:gd name="T62" fmla="*/ 124 w 225"/>
                  <a:gd name="T63" fmla="*/ 165 h 176"/>
                  <a:gd name="T64" fmla="*/ 103 w 225"/>
                  <a:gd name="T65" fmla="*/ 165 h 176"/>
                  <a:gd name="T66" fmla="*/ 81 w 225"/>
                  <a:gd name="T67" fmla="*/ 160 h 176"/>
                  <a:gd name="T68" fmla="*/ 63 w 225"/>
                  <a:gd name="T69" fmla="*/ 151 h 176"/>
                  <a:gd name="T70" fmla="*/ 46 w 225"/>
                  <a:gd name="T71" fmla="*/ 138 h 176"/>
                  <a:gd name="T72" fmla="*/ 32 w 225"/>
                  <a:gd name="T73" fmla="*/ 121 h 176"/>
                  <a:gd name="T74" fmla="*/ 21 w 225"/>
                  <a:gd name="T75" fmla="*/ 101 h 176"/>
                  <a:gd name="T76" fmla="*/ 13 w 225"/>
                  <a:gd name="T77" fmla="*/ 79 h 176"/>
                  <a:gd name="T78" fmla="*/ 9 w 225"/>
                  <a:gd name="T79" fmla="*/ 55 h 176"/>
                  <a:gd name="T80" fmla="*/ 9 w 225"/>
                  <a:gd name="T81" fmla="*/ 36 h 176"/>
                  <a:gd name="T82" fmla="*/ 10 w 225"/>
                  <a:gd name="T83" fmla="*/ 25 h 176"/>
                  <a:gd name="T84" fmla="*/ 11 w 225"/>
                  <a:gd name="T85" fmla="*/ 15 h 176"/>
                  <a:gd name="T86" fmla="*/ 13 w 225"/>
                  <a:gd name="T87" fmla="*/ 5 h 176"/>
                  <a:gd name="T88" fmla="*/ 13 w 225"/>
                  <a:gd name="T89" fmla="*/ 2 h 176"/>
                  <a:gd name="T90" fmla="*/ 9 w 225"/>
                  <a:gd name="T91" fmla="*/ 7 h 176"/>
                  <a:gd name="T92" fmla="*/ 6 w 225"/>
                  <a:gd name="T93" fmla="*/ 11 h 176"/>
                  <a:gd name="T94" fmla="*/ 3 w 225"/>
                  <a:gd name="T95" fmla="*/ 1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24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3 w 217"/>
                  <a:gd name="T1" fmla="*/ 22 h 180"/>
                  <a:gd name="T2" fmla="*/ 2 w 217"/>
                  <a:gd name="T3" fmla="*/ 30 h 180"/>
                  <a:gd name="T4" fmla="*/ 1 w 217"/>
                  <a:gd name="T5" fmla="*/ 38 h 180"/>
                  <a:gd name="T6" fmla="*/ 0 w 217"/>
                  <a:gd name="T7" fmla="*/ 46 h 180"/>
                  <a:gd name="T8" fmla="*/ 1 w 217"/>
                  <a:gd name="T9" fmla="*/ 64 h 180"/>
                  <a:gd name="T10" fmla="*/ 5 w 217"/>
                  <a:gd name="T11" fmla="*/ 89 h 180"/>
                  <a:gd name="T12" fmla="*/ 13 w 217"/>
                  <a:gd name="T13" fmla="*/ 112 h 180"/>
                  <a:gd name="T14" fmla="*/ 25 w 217"/>
                  <a:gd name="T15" fmla="*/ 133 h 180"/>
                  <a:gd name="T16" fmla="*/ 39 w 217"/>
                  <a:gd name="T17" fmla="*/ 150 h 180"/>
                  <a:gd name="T18" fmla="*/ 57 w 217"/>
                  <a:gd name="T19" fmla="*/ 165 h 180"/>
                  <a:gd name="T20" fmla="*/ 76 w 217"/>
                  <a:gd name="T21" fmla="*/ 174 h 180"/>
                  <a:gd name="T22" fmla="*/ 98 w 217"/>
                  <a:gd name="T23" fmla="*/ 179 h 180"/>
                  <a:gd name="T24" fmla="*/ 119 w 217"/>
                  <a:gd name="T25" fmla="*/ 179 h 180"/>
                  <a:gd name="T26" fmla="*/ 139 w 217"/>
                  <a:gd name="T27" fmla="*/ 175 h 180"/>
                  <a:gd name="T28" fmla="*/ 158 w 217"/>
                  <a:gd name="T29" fmla="*/ 167 h 180"/>
                  <a:gd name="T30" fmla="*/ 174 w 217"/>
                  <a:gd name="T31" fmla="*/ 154 h 180"/>
                  <a:gd name="T32" fmla="*/ 188 w 217"/>
                  <a:gd name="T33" fmla="*/ 138 h 180"/>
                  <a:gd name="T34" fmla="*/ 200 w 217"/>
                  <a:gd name="T35" fmla="*/ 120 h 180"/>
                  <a:gd name="T36" fmla="*/ 210 w 217"/>
                  <a:gd name="T37" fmla="*/ 99 h 180"/>
                  <a:gd name="T38" fmla="*/ 216 w 217"/>
                  <a:gd name="T39" fmla="*/ 76 h 180"/>
                  <a:gd name="T40" fmla="*/ 217 w 217"/>
                  <a:gd name="T41" fmla="*/ 62 h 180"/>
                  <a:gd name="T42" fmla="*/ 215 w 217"/>
                  <a:gd name="T43" fmla="*/ 56 h 180"/>
                  <a:gd name="T44" fmla="*/ 212 w 217"/>
                  <a:gd name="T45" fmla="*/ 50 h 180"/>
                  <a:gd name="T46" fmla="*/ 210 w 217"/>
                  <a:gd name="T47" fmla="*/ 45 h 180"/>
                  <a:gd name="T48" fmla="*/ 209 w 217"/>
                  <a:gd name="T49" fmla="*/ 44 h 180"/>
                  <a:gd name="T50" fmla="*/ 209 w 217"/>
                  <a:gd name="T51" fmla="*/ 45 h 180"/>
                  <a:gd name="T52" fmla="*/ 209 w 217"/>
                  <a:gd name="T53" fmla="*/ 47 h 180"/>
                  <a:gd name="T54" fmla="*/ 209 w 217"/>
                  <a:gd name="T55" fmla="*/ 50 h 180"/>
                  <a:gd name="T56" fmla="*/ 209 w 217"/>
                  <a:gd name="T57" fmla="*/ 63 h 180"/>
                  <a:gd name="T58" fmla="*/ 205 w 217"/>
                  <a:gd name="T59" fmla="*/ 86 h 180"/>
                  <a:gd name="T60" fmla="*/ 196 w 217"/>
                  <a:gd name="T61" fmla="*/ 107 h 180"/>
                  <a:gd name="T62" fmla="*/ 185 w 217"/>
                  <a:gd name="T63" fmla="*/ 126 h 180"/>
                  <a:gd name="T64" fmla="*/ 172 w 217"/>
                  <a:gd name="T65" fmla="*/ 142 h 180"/>
                  <a:gd name="T66" fmla="*/ 156 w 217"/>
                  <a:gd name="T67" fmla="*/ 155 h 180"/>
                  <a:gd name="T68" fmla="*/ 139 w 217"/>
                  <a:gd name="T69" fmla="*/ 165 h 180"/>
                  <a:gd name="T70" fmla="*/ 119 w 217"/>
                  <a:gd name="T71" fmla="*/ 168 h 180"/>
                  <a:gd name="T72" fmla="*/ 99 w 217"/>
                  <a:gd name="T73" fmla="*/ 168 h 180"/>
                  <a:gd name="T74" fmla="*/ 79 w 217"/>
                  <a:gd name="T75" fmla="*/ 165 h 180"/>
                  <a:gd name="T76" fmla="*/ 61 w 217"/>
                  <a:gd name="T77" fmla="*/ 155 h 180"/>
                  <a:gd name="T78" fmla="*/ 45 w 217"/>
                  <a:gd name="T79" fmla="*/ 142 h 180"/>
                  <a:gd name="T80" fmla="*/ 32 w 217"/>
                  <a:gd name="T81" fmla="*/ 126 h 180"/>
                  <a:gd name="T82" fmla="*/ 21 w 217"/>
                  <a:gd name="T83" fmla="*/ 107 h 180"/>
                  <a:gd name="T84" fmla="*/ 14 w 217"/>
                  <a:gd name="T85" fmla="*/ 86 h 180"/>
                  <a:gd name="T86" fmla="*/ 10 w 217"/>
                  <a:gd name="T87" fmla="*/ 63 h 180"/>
                  <a:gd name="T88" fmla="*/ 9 w 217"/>
                  <a:gd name="T89" fmla="*/ 44 h 180"/>
                  <a:gd name="T90" fmla="*/ 11 w 217"/>
                  <a:gd name="T91" fmla="*/ 32 h 180"/>
                  <a:gd name="T92" fmla="*/ 13 w 217"/>
                  <a:gd name="T93" fmla="*/ 18 h 180"/>
                  <a:gd name="T94" fmla="*/ 16 w 217"/>
                  <a:gd name="T95" fmla="*/ 6 h 180"/>
                  <a:gd name="T96" fmla="*/ 16 w 217"/>
                  <a:gd name="T97" fmla="*/ 3 h 180"/>
                  <a:gd name="T98" fmla="*/ 13 w 217"/>
                  <a:gd name="T99" fmla="*/ 6 h 180"/>
                  <a:gd name="T100" fmla="*/ 9 w 217"/>
                  <a:gd name="T101" fmla="*/ 11 h 180"/>
                  <a:gd name="T102" fmla="*/ 5 w 217"/>
                  <a:gd name="T103" fmla="*/ 1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25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4 w 209"/>
                  <a:gd name="T1" fmla="*/ 21 h 181"/>
                  <a:gd name="T2" fmla="*/ 2 w 209"/>
                  <a:gd name="T3" fmla="*/ 31 h 181"/>
                  <a:gd name="T4" fmla="*/ 1 w 209"/>
                  <a:gd name="T5" fmla="*/ 41 h 181"/>
                  <a:gd name="T6" fmla="*/ 0 w 209"/>
                  <a:gd name="T7" fmla="*/ 52 h 181"/>
                  <a:gd name="T8" fmla="*/ 0 w 209"/>
                  <a:gd name="T9" fmla="*/ 71 h 181"/>
                  <a:gd name="T10" fmla="*/ 4 w 209"/>
                  <a:gd name="T11" fmla="*/ 95 h 181"/>
                  <a:gd name="T12" fmla="*/ 12 w 209"/>
                  <a:gd name="T13" fmla="*/ 117 h 181"/>
                  <a:gd name="T14" fmla="*/ 23 w 209"/>
                  <a:gd name="T15" fmla="*/ 137 h 181"/>
                  <a:gd name="T16" fmla="*/ 37 w 209"/>
                  <a:gd name="T17" fmla="*/ 154 h 181"/>
                  <a:gd name="T18" fmla="*/ 54 w 209"/>
                  <a:gd name="T19" fmla="*/ 167 h 181"/>
                  <a:gd name="T20" fmla="*/ 72 w 209"/>
                  <a:gd name="T21" fmla="*/ 176 h 181"/>
                  <a:gd name="T22" fmla="*/ 94 w 209"/>
                  <a:gd name="T23" fmla="*/ 181 h 181"/>
                  <a:gd name="T24" fmla="*/ 115 w 209"/>
                  <a:gd name="T25" fmla="*/ 181 h 181"/>
                  <a:gd name="T26" fmla="*/ 135 w 209"/>
                  <a:gd name="T27" fmla="*/ 176 h 181"/>
                  <a:gd name="T28" fmla="*/ 153 w 209"/>
                  <a:gd name="T29" fmla="*/ 167 h 181"/>
                  <a:gd name="T30" fmla="*/ 169 w 209"/>
                  <a:gd name="T31" fmla="*/ 154 h 181"/>
                  <a:gd name="T32" fmla="*/ 183 w 209"/>
                  <a:gd name="T33" fmla="*/ 138 h 181"/>
                  <a:gd name="T34" fmla="*/ 194 w 209"/>
                  <a:gd name="T35" fmla="*/ 118 h 181"/>
                  <a:gd name="T36" fmla="*/ 203 w 209"/>
                  <a:gd name="T37" fmla="*/ 96 h 181"/>
                  <a:gd name="T38" fmla="*/ 208 w 209"/>
                  <a:gd name="T39" fmla="*/ 72 h 181"/>
                  <a:gd name="T40" fmla="*/ 207 w 209"/>
                  <a:gd name="T41" fmla="*/ 57 h 181"/>
                  <a:gd name="T42" fmla="*/ 205 w 209"/>
                  <a:gd name="T43" fmla="*/ 52 h 181"/>
                  <a:gd name="T44" fmla="*/ 202 w 209"/>
                  <a:gd name="T45" fmla="*/ 46 h 181"/>
                  <a:gd name="T46" fmla="*/ 200 w 209"/>
                  <a:gd name="T47" fmla="*/ 41 h 181"/>
                  <a:gd name="T48" fmla="*/ 197 w 209"/>
                  <a:gd name="T49" fmla="*/ 41 h 181"/>
                  <a:gd name="T50" fmla="*/ 198 w 209"/>
                  <a:gd name="T51" fmla="*/ 46 h 181"/>
                  <a:gd name="T52" fmla="*/ 198 w 209"/>
                  <a:gd name="T53" fmla="*/ 51 h 181"/>
                  <a:gd name="T54" fmla="*/ 200 w 209"/>
                  <a:gd name="T55" fmla="*/ 55 h 181"/>
                  <a:gd name="T56" fmla="*/ 198 w 209"/>
                  <a:gd name="T57" fmla="*/ 70 h 181"/>
                  <a:gd name="T58" fmla="*/ 194 w 209"/>
                  <a:gd name="T59" fmla="*/ 91 h 181"/>
                  <a:gd name="T60" fmla="*/ 187 w 209"/>
                  <a:gd name="T61" fmla="*/ 112 h 181"/>
                  <a:gd name="T62" fmla="*/ 177 w 209"/>
                  <a:gd name="T63" fmla="*/ 130 h 181"/>
                  <a:gd name="T64" fmla="*/ 164 w 209"/>
                  <a:gd name="T65" fmla="*/ 145 h 181"/>
                  <a:gd name="T66" fmla="*/ 149 w 209"/>
                  <a:gd name="T67" fmla="*/ 157 h 181"/>
                  <a:gd name="T68" fmla="*/ 132 w 209"/>
                  <a:gd name="T69" fmla="*/ 166 h 181"/>
                  <a:gd name="T70" fmla="*/ 114 w 209"/>
                  <a:gd name="T71" fmla="*/ 170 h 181"/>
                  <a:gd name="T72" fmla="*/ 94 w 209"/>
                  <a:gd name="T73" fmla="*/ 170 h 181"/>
                  <a:gd name="T74" fmla="*/ 76 w 209"/>
                  <a:gd name="T75" fmla="*/ 166 h 181"/>
                  <a:gd name="T76" fmla="*/ 58 w 209"/>
                  <a:gd name="T77" fmla="*/ 157 h 181"/>
                  <a:gd name="T78" fmla="*/ 43 w 209"/>
                  <a:gd name="T79" fmla="*/ 145 h 181"/>
                  <a:gd name="T80" fmla="*/ 30 w 209"/>
                  <a:gd name="T81" fmla="*/ 130 h 181"/>
                  <a:gd name="T82" fmla="*/ 20 w 209"/>
                  <a:gd name="T83" fmla="*/ 112 h 181"/>
                  <a:gd name="T84" fmla="*/ 13 w 209"/>
                  <a:gd name="T85" fmla="*/ 91 h 181"/>
                  <a:gd name="T86" fmla="*/ 9 w 209"/>
                  <a:gd name="T87" fmla="*/ 70 h 181"/>
                  <a:gd name="T88" fmla="*/ 9 w 209"/>
                  <a:gd name="T89" fmla="*/ 49 h 181"/>
                  <a:gd name="T90" fmla="*/ 11 w 209"/>
                  <a:gd name="T91" fmla="*/ 35 h 181"/>
                  <a:gd name="T92" fmla="*/ 14 w 209"/>
                  <a:gd name="T93" fmla="*/ 21 h 181"/>
                  <a:gd name="T94" fmla="*/ 19 w 209"/>
                  <a:gd name="T95" fmla="*/ 6 h 181"/>
                  <a:gd name="T96" fmla="*/ 20 w 209"/>
                  <a:gd name="T97" fmla="*/ 1 h 181"/>
                  <a:gd name="T98" fmla="*/ 16 w 209"/>
                  <a:gd name="T99" fmla="*/ 6 h 181"/>
                  <a:gd name="T100" fmla="*/ 12 w 209"/>
                  <a:gd name="T101" fmla="*/ 10 h 181"/>
                  <a:gd name="T102" fmla="*/ 8 w 209"/>
                  <a:gd name="T103" fmla="*/ 1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26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200 w 200"/>
                  <a:gd name="T1" fmla="*/ 64 h 183"/>
                  <a:gd name="T2" fmla="*/ 200 w 200"/>
                  <a:gd name="T3" fmla="*/ 61 h 183"/>
                  <a:gd name="T4" fmla="*/ 200 w 200"/>
                  <a:gd name="T5" fmla="*/ 59 h 183"/>
                  <a:gd name="T6" fmla="*/ 200 w 200"/>
                  <a:gd name="T7" fmla="*/ 58 h 183"/>
                  <a:gd name="T8" fmla="*/ 198 w 200"/>
                  <a:gd name="T9" fmla="*/ 53 h 183"/>
                  <a:gd name="T10" fmla="*/ 196 w 200"/>
                  <a:gd name="T11" fmla="*/ 48 h 183"/>
                  <a:gd name="T12" fmla="*/ 192 w 200"/>
                  <a:gd name="T13" fmla="*/ 42 h 183"/>
                  <a:gd name="T14" fmla="*/ 188 w 200"/>
                  <a:gd name="T15" fmla="*/ 37 h 183"/>
                  <a:gd name="T16" fmla="*/ 187 w 200"/>
                  <a:gd name="T17" fmla="*/ 38 h 183"/>
                  <a:gd name="T18" fmla="*/ 189 w 200"/>
                  <a:gd name="T19" fmla="*/ 46 h 183"/>
                  <a:gd name="T20" fmla="*/ 190 w 200"/>
                  <a:gd name="T21" fmla="*/ 53 h 183"/>
                  <a:gd name="T22" fmla="*/ 190 w 200"/>
                  <a:gd name="T23" fmla="*/ 61 h 183"/>
                  <a:gd name="T24" fmla="*/ 190 w 200"/>
                  <a:gd name="T25" fmla="*/ 76 h 183"/>
                  <a:gd name="T26" fmla="*/ 186 w 200"/>
                  <a:gd name="T27" fmla="*/ 97 h 183"/>
                  <a:gd name="T28" fmla="*/ 179 w 200"/>
                  <a:gd name="T29" fmla="*/ 116 h 183"/>
                  <a:gd name="T30" fmla="*/ 169 w 200"/>
                  <a:gd name="T31" fmla="*/ 133 h 183"/>
                  <a:gd name="T32" fmla="*/ 157 w 200"/>
                  <a:gd name="T33" fmla="*/ 147 h 183"/>
                  <a:gd name="T34" fmla="*/ 143 w 200"/>
                  <a:gd name="T35" fmla="*/ 159 h 183"/>
                  <a:gd name="T36" fmla="*/ 127 w 200"/>
                  <a:gd name="T37" fmla="*/ 168 h 183"/>
                  <a:gd name="T38" fmla="*/ 109 w 200"/>
                  <a:gd name="T39" fmla="*/ 173 h 183"/>
                  <a:gd name="T40" fmla="*/ 91 w 200"/>
                  <a:gd name="T41" fmla="*/ 173 h 183"/>
                  <a:gd name="T42" fmla="*/ 73 w 200"/>
                  <a:gd name="T43" fmla="*/ 168 h 183"/>
                  <a:gd name="T44" fmla="*/ 56 w 200"/>
                  <a:gd name="T45" fmla="*/ 159 h 183"/>
                  <a:gd name="T46" fmla="*/ 42 w 200"/>
                  <a:gd name="T47" fmla="*/ 147 h 183"/>
                  <a:gd name="T48" fmla="*/ 30 w 200"/>
                  <a:gd name="T49" fmla="*/ 133 h 183"/>
                  <a:gd name="T50" fmla="*/ 20 w 200"/>
                  <a:gd name="T51" fmla="*/ 116 h 183"/>
                  <a:gd name="T52" fmla="*/ 13 w 200"/>
                  <a:gd name="T53" fmla="*/ 97 h 183"/>
                  <a:gd name="T54" fmla="*/ 10 w 200"/>
                  <a:gd name="T55" fmla="*/ 76 h 183"/>
                  <a:gd name="T56" fmla="*/ 9 w 200"/>
                  <a:gd name="T57" fmla="*/ 55 h 183"/>
                  <a:gd name="T58" fmla="*/ 12 w 200"/>
                  <a:gd name="T59" fmla="*/ 38 h 183"/>
                  <a:gd name="T60" fmla="*/ 16 w 200"/>
                  <a:gd name="T61" fmla="*/ 22 h 183"/>
                  <a:gd name="T62" fmla="*/ 23 w 200"/>
                  <a:gd name="T63" fmla="*/ 7 h 183"/>
                  <a:gd name="T64" fmla="*/ 25 w 200"/>
                  <a:gd name="T65" fmla="*/ 1 h 183"/>
                  <a:gd name="T66" fmla="*/ 20 w 200"/>
                  <a:gd name="T67" fmla="*/ 5 h 183"/>
                  <a:gd name="T68" fmla="*/ 16 w 200"/>
                  <a:gd name="T69" fmla="*/ 8 h 183"/>
                  <a:gd name="T70" fmla="*/ 11 w 200"/>
                  <a:gd name="T71" fmla="*/ 13 h 183"/>
                  <a:gd name="T72" fmla="*/ 7 w 200"/>
                  <a:gd name="T73" fmla="*/ 20 h 183"/>
                  <a:gd name="T74" fmla="*/ 4 w 200"/>
                  <a:gd name="T75" fmla="*/ 32 h 183"/>
                  <a:gd name="T76" fmla="*/ 2 w 200"/>
                  <a:gd name="T77" fmla="*/ 46 h 183"/>
                  <a:gd name="T78" fmla="*/ 0 w 200"/>
                  <a:gd name="T79" fmla="*/ 58 h 183"/>
                  <a:gd name="T80" fmla="*/ 1 w 200"/>
                  <a:gd name="T81" fmla="*/ 77 h 183"/>
                  <a:gd name="T82" fmla="*/ 5 w 200"/>
                  <a:gd name="T83" fmla="*/ 100 h 183"/>
                  <a:gd name="T84" fmla="*/ 12 w 200"/>
                  <a:gd name="T85" fmla="*/ 121 h 183"/>
                  <a:gd name="T86" fmla="*/ 23 w 200"/>
                  <a:gd name="T87" fmla="*/ 140 h 183"/>
                  <a:gd name="T88" fmla="*/ 36 w 200"/>
                  <a:gd name="T89" fmla="*/ 156 h 183"/>
                  <a:gd name="T90" fmla="*/ 52 w 200"/>
                  <a:gd name="T91" fmla="*/ 169 h 183"/>
                  <a:gd name="T92" fmla="*/ 70 w 200"/>
                  <a:gd name="T93" fmla="*/ 179 h 183"/>
                  <a:gd name="T94" fmla="*/ 90 w 200"/>
                  <a:gd name="T95" fmla="*/ 182 h 183"/>
                  <a:gd name="T96" fmla="*/ 110 w 200"/>
                  <a:gd name="T97" fmla="*/ 182 h 183"/>
                  <a:gd name="T98" fmla="*/ 130 w 200"/>
                  <a:gd name="T99" fmla="*/ 179 h 183"/>
                  <a:gd name="T100" fmla="*/ 147 w 200"/>
                  <a:gd name="T101" fmla="*/ 169 h 183"/>
                  <a:gd name="T102" fmla="*/ 163 w 200"/>
                  <a:gd name="T103" fmla="*/ 156 h 183"/>
                  <a:gd name="T104" fmla="*/ 176 w 200"/>
                  <a:gd name="T105" fmla="*/ 140 h 183"/>
                  <a:gd name="T106" fmla="*/ 187 w 200"/>
                  <a:gd name="T107" fmla="*/ 121 h 183"/>
                  <a:gd name="T108" fmla="*/ 196 w 200"/>
                  <a:gd name="T109" fmla="*/ 100 h 183"/>
                  <a:gd name="T110" fmla="*/ 200 w 200"/>
                  <a:gd name="T111" fmla="*/ 7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27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191 w 191"/>
                  <a:gd name="T1" fmla="*/ 68 h 183"/>
                  <a:gd name="T2" fmla="*/ 189 w 191"/>
                  <a:gd name="T3" fmla="*/ 64 h 183"/>
                  <a:gd name="T4" fmla="*/ 189 w 191"/>
                  <a:gd name="T5" fmla="*/ 59 h 183"/>
                  <a:gd name="T6" fmla="*/ 188 w 191"/>
                  <a:gd name="T7" fmla="*/ 54 h 183"/>
                  <a:gd name="T8" fmla="*/ 187 w 191"/>
                  <a:gd name="T9" fmla="*/ 48 h 183"/>
                  <a:gd name="T10" fmla="*/ 183 w 191"/>
                  <a:gd name="T11" fmla="*/ 43 h 183"/>
                  <a:gd name="T12" fmla="*/ 179 w 191"/>
                  <a:gd name="T13" fmla="*/ 38 h 183"/>
                  <a:gd name="T14" fmla="*/ 176 w 191"/>
                  <a:gd name="T15" fmla="*/ 32 h 183"/>
                  <a:gd name="T16" fmla="*/ 175 w 191"/>
                  <a:gd name="T17" fmla="*/ 35 h 183"/>
                  <a:gd name="T18" fmla="*/ 178 w 191"/>
                  <a:gd name="T19" fmla="*/ 44 h 183"/>
                  <a:gd name="T20" fmla="*/ 180 w 191"/>
                  <a:gd name="T21" fmla="*/ 55 h 183"/>
                  <a:gd name="T22" fmla="*/ 180 w 191"/>
                  <a:gd name="T23" fmla="*/ 66 h 183"/>
                  <a:gd name="T24" fmla="*/ 180 w 191"/>
                  <a:gd name="T25" fmla="*/ 82 h 183"/>
                  <a:gd name="T26" fmla="*/ 177 w 191"/>
                  <a:gd name="T27" fmla="*/ 101 h 183"/>
                  <a:gd name="T28" fmla="*/ 170 w 191"/>
                  <a:gd name="T29" fmla="*/ 120 h 183"/>
                  <a:gd name="T30" fmla="*/ 161 w 191"/>
                  <a:gd name="T31" fmla="*/ 136 h 183"/>
                  <a:gd name="T32" fmla="*/ 149 w 191"/>
                  <a:gd name="T33" fmla="*/ 150 h 183"/>
                  <a:gd name="T34" fmla="*/ 136 w 191"/>
                  <a:gd name="T35" fmla="*/ 161 h 183"/>
                  <a:gd name="T36" fmla="*/ 121 w 191"/>
                  <a:gd name="T37" fmla="*/ 169 h 183"/>
                  <a:gd name="T38" fmla="*/ 104 w 191"/>
                  <a:gd name="T39" fmla="*/ 173 h 183"/>
                  <a:gd name="T40" fmla="*/ 86 w 191"/>
                  <a:gd name="T41" fmla="*/ 173 h 183"/>
                  <a:gd name="T42" fmla="*/ 70 w 191"/>
                  <a:gd name="T43" fmla="*/ 169 h 183"/>
                  <a:gd name="T44" fmla="*/ 53 w 191"/>
                  <a:gd name="T45" fmla="*/ 161 h 183"/>
                  <a:gd name="T46" fmla="*/ 40 w 191"/>
                  <a:gd name="T47" fmla="*/ 150 h 183"/>
                  <a:gd name="T48" fmla="*/ 28 w 191"/>
                  <a:gd name="T49" fmla="*/ 136 h 183"/>
                  <a:gd name="T50" fmla="*/ 19 w 191"/>
                  <a:gd name="T51" fmla="*/ 120 h 183"/>
                  <a:gd name="T52" fmla="*/ 12 w 191"/>
                  <a:gd name="T53" fmla="*/ 101 h 183"/>
                  <a:gd name="T54" fmla="*/ 9 w 191"/>
                  <a:gd name="T55" fmla="*/ 82 h 183"/>
                  <a:gd name="T56" fmla="*/ 9 w 191"/>
                  <a:gd name="T57" fmla="*/ 60 h 183"/>
                  <a:gd name="T58" fmla="*/ 12 w 191"/>
                  <a:gd name="T59" fmla="*/ 41 h 183"/>
                  <a:gd name="T60" fmla="*/ 18 w 191"/>
                  <a:gd name="T61" fmla="*/ 23 h 183"/>
                  <a:gd name="T62" fmla="*/ 27 w 191"/>
                  <a:gd name="T63" fmla="*/ 7 h 183"/>
                  <a:gd name="T64" fmla="*/ 30 w 191"/>
                  <a:gd name="T65" fmla="*/ 1 h 183"/>
                  <a:gd name="T66" fmla="*/ 25 w 191"/>
                  <a:gd name="T67" fmla="*/ 5 h 183"/>
                  <a:gd name="T68" fmla="*/ 20 w 191"/>
                  <a:gd name="T69" fmla="*/ 7 h 183"/>
                  <a:gd name="T70" fmla="*/ 15 w 191"/>
                  <a:gd name="T71" fmla="*/ 11 h 183"/>
                  <a:gd name="T72" fmla="*/ 10 w 191"/>
                  <a:gd name="T73" fmla="*/ 19 h 183"/>
                  <a:gd name="T74" fmla="*/ 5 w 191"/>
                  <a:gd name="T75" fmla="*/ 34 h 183"/>
                  <a:gd name="T76" fmla="*/ 2 w 191"/>
                  <a:gd name="T77" fmla="*/ 48 h 183"/>
                  <a:gd name="T78" fmla="*/ 0 w 191"/>
                  <a:gd name="T79" fmla="*/ 62 h 183"/>
                  <a:gd name="T80" fmla="*/ 0 w 191"/>
                  <a:gd name="T81" fmla="*/ 83 h 183"/>
                  <a:gd name="T82" fmla="*/ 4 w 191"/>
                  <a:gd name="T83" fmla="*/ 104 h 183"/>
                  <a:gd name="T84" fmla="*/ 11 w 191"/>
                  <a:gd name="T85" fmla="*/ 125 h 183"/>
                  <a:gd name="T86" fmla="*/ 21 w 191"/>
                  <a:gd name="T87" fmla="*/ 143 h 183"/>
                  <a:gd name="T88" fmla="*/ 34 w 191"/>
                  <a:gd name="T89" fmla="*/ 158 h 183"/>
                  <a:gd name="T90" fmla="*/ 49 w 191"/>
                  <a:gd name="T91" fmla="*/ 170 h 183"/>
                  <a:gd name="T92" fmla="*/ 67 w 191"/>
                  <a:gd name="T93" fmla="*/ 179 h 183"/>
                  <a:gd name="T94" fmla="*/ 85 w 191"/>
                  <a:gd name="T95" fmla="*/ 183 h 183"/>
                  <a:gd name="T96" fmla="*/ 105 w 191"/>
                  <a:gd name="T97" fmla="*/ 183 h 183"/>
                  <a:gd name="T98" fmla="*/ 123 w 191"/>
                  <a:gd name="T99" fmla="*/ 179 h 183"/>
                  <a:gd name="T100" fmla="*/ 140 w 191"/>
                  <a:gd name="T101" fmla="*/ 170 h 183"/>
                  <a:gd name="T102" fmla="*/ 155 w 191"/>
                  <a:gd name="T103" fmla="*/ 158 h 183"/>
                  <a:gd name="T104" fmla="*/ 168 w 191"/>
                  <a:gd name="T105" fmla="*/ 143 h 183"/>
                  <a:gd name="T106" fmla="*/ 178 w 191"/>
                  <a:gd name="T107" fmla="*/ 125 h 183"/>
                  <a:gd name="T108" fmla="*/ 185 w 191"/>
                  <a:gd name="T109" fmla="*/ 104 h 183"/>
                  <a:gd name="T110" fmla="*/ 189 w 191"/>
                  <a:gd name="T111" fmla="*/ 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28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181 w 181"/>
                  <a:gd name="T1" fmla="*/ 73 h 185"/>
                  <a:gd name="T2" fmla="*/ 181 w 181"/>
                  <a:gd name="T3" fmla="*/ 65 h 185"/>
                  <a:gd name="T4" fmla="*/ 180 w 181"/>
                  <a:gd name="T5" fmla="*/ 58 h 185"/>
                  <a:gd name="T6" fmla="*/ 178 w 181"/>
                  <a:gd name="T7" fmla="*/ 50 h 185"/>
                  <a:gd name="T8" fmla="*/ 176 w 181"/>
                  <a:gd name="T9" fmla="*/ 44 h 185"/>
                  <a:gd name="T10" fmla="*/ 171 w 181"/>
                  <a:gd name="T11" fmla="*/ 38 h 185"/>
                  <a:gd name="T12" fmla="*/ 167 w 181"/>
                  <a:gd name="T13" fmla="*/ 34 h 185"/>
                  <a:gd name="T14" fmla="*/ 163 w 181"/>
                  <a:gd name="T15" fmla="*/ 29 h 185"/>
                  <a:gd name="T16" fmla="*/ 163 w 181"/>
                  <a:gd name="T17" fmla="*/ 31 h 185"/>
                  <a:gd name="T18" fmla="*/ 167 w 181"/>
                  <a:gd name="T19" fmla="*/ 43 h 185"/>
                  <a:gd name="T20" fmla="*/ 170 w 181"/>
                  <a:gd name="T21" fmla="*/ 56 h 185"/>
                  <a:gd name="T22" fmla="*/ 172 w 181"/>
                  <a:gd name="T23" fmla="*/ 70 h 185"/>
                  <a:gd name="T24" fmla="*/ 172 w 181"/>
                  <a:gd name="T25" fmla="*/ 86 h 185"/>
                  <a:gd name="T26" fmla="*/ 168 w 181"/>
                  <a:gd name="T27" fmla="*/ 106 h 185"/>
                  <a:gd name="T28" fmla="*/ 162 w 181"/>
                  <a:gd name="T29" fmla="*/ 124 h 185"/>
                  <a:gd name="T30" fmla="*/ 154 w 181"/>
                  <a:gd name="T31" fmla="*/ 139 h 185"/>
                  <a:gd name="T32" fmla="*/ 143 w 181"/>
                  <a:gd name="T33" fmla="*/ 151 h 185"/>
                  <a:gd name="T34" fmla="*/ 130 w 181"/>
                  <a:gd name="T35" fmla="*/ 162 h 185"/>
                  <a:gd name="T36" fmla="*/ 115 w 181"/>
                  <a:gd name="T37" fmla="*/ 169 h 185"/>
                  <a:gd name="T38" fmla="*/ 99 w 181"/>
                  <a:gd name="T39" fmla="*/ 174 h 185"/>
                  <a:gd name="T40" fmla="*/ 83 w 181"/>
                  <a:gd name="T41" fmla="*/ 174 h 185"/>
                  <a:gd name="T42" fmla="*/ 67 w 181"/>
                  <a:gd name="T43" fmla="*/ 169 h 185"/>
                  <a:gd name="T44" fmla="*/ 52 w 181"/>
                  <a:gd name="T45" fmla="*/ 162 h 185"/>
                  <a:gd name="T46" fmla="*/ 39 w 181"/>
                  <a:gd name="T47" fmla="*/ 151 h 185"/>
                  <a:gd name="T48" fmla="*/ 28 w 181"/>
                  <a:gd name="T49" fmla="*/ 139 h 185"/>
                  <a:gd name="T50" fmla="*/ 19 w 181"/>
                  <a:gd name="T51" fmla="*/ 124 h 185"/>
                  <a:gd name="T52" fmla="*/ 13 w 181"/>
                  <a:gd name="T53" fmla="*/ 106 h 185"/>
                  <a:gd name="T54" fmla="*/ 10 w 181"/>
                  <a:gd name="T55" fmla="*/ 86 h 185"/>
                  <a:gd name="T56" fmla="*/ 10 w 181"/>
                  <a:gd name="T57" fmla="*/ 65 h 185"/>
                  <a:gd name="T58" fmla="*/ 14 w 181"/>
                  <a:gd name="T59" fmla="*/ 43 h 185"/>
                  <a:gd name="T60" fmla="*/ 22 w 181"/>
                  <a:gd name="T61" fmla="*/ 24 h 185"/>
                  <a:gd name="T62" fmla="*/ 33 w 181"/>
                  <a:gd name="T63" fmla="*/ 7 h 185"/>
                  <a:gd name="T64" fmla="*/ 37 w 181"/>
                  <a:gd name="T65" fmla="*/ 1 h 185"/>
                  <a:gd name="T66" fmla="*/ 32 w 181"/>
                  <a:gd name="T67" fmla="*/ 4 h 185"/>
                  <a:gd name="T68" fmla="*/ 26 w 181"/>
                  <a:gd name="T69" fmla="*/ 7 h 185"/>
                  <a:gd name="T70" fmla="*/ 21 w 181"/>
                  <a:gd name="T71" fmla="*/ 11 h 185"/>
                  <a:gd name="T72" fmla="*/ 14 w 181"/>
                  <a:gd name="T73" fmla="*/ 19 h 185"/>
                  <a:gd name="T74" fmla="*/ 7 w 181"/>
                  <a:gd name="T75" fmla="*/ 34 h 185"/>
                  <a:gd name="T76" fmla="*/ 3 w 181"/>
                  <a:gd name="T77" fmla="*/ 50 h 185"/>
                  <a:gd name="T78" fmla="*/ 0 w 181"/>
                  <a:gd name="T79" fmla="*/ 67 h 185"/>
                  <a:gd name="T80" fmla="*/ 1 w 181"/>
                  <a:gd name="T81" fmla="*/ 88 h 185"/>
                  <a:gd name="T82" fmla="*/ 4 w 181"/>
                  <a:gd name="T83" fmla="*/ 109 h 185"/>
                  <a:gd name="T84" fmla="*/ 11 w 181"/>
                  <a:gd name="T85" fmla="*/ 128 h 185"/>
                  <a:gd name="T86" fmla="*/ 21 w 181"/>
                  <a:gd name="T87" fmla="*/ 145 h 185"/>
                  <a:gd name="T88" fmla="*/ 33 w 181"/>
                  <a:gd name="T89" fmla="*/ 159 h 185"/>
                  <a:gd name="T90" fmla="*/ 47 w 181"/>
                  <a:gd name="T91" fmla="*/ 171 h 185"/>
                  <a:gd name="T92" fmla="*/ 64 w 181"/>
                  <a:gd name="T93" fmla="*/ 180 h 185"/>
                  <a:gd name="T94" fmla="*/ 82 w 181"/>
                  <a:gd name="T95" fmla="*/ 185 h 185"/>
                  <a:gd name="T96" fmla="*/ 100 w 181"/>
                  <a:gd name="T97" fmla="*/ 185 h 185"/>
                  <a:gd name="T98" fmla="*/ 118 w 181"/>
                  <a:gd name="T99" fmla="*/ 180 h 185"/>
                  <a:gd name="T100" fmla="*/ 134 w 181"/>
                  <a:gd name="T101" fmla="*/ 171 h 185"/>
                  <a:gd name="T102" fmla="*/ 148 w 181"/>
                  <a:gd name="T103" fmla="*/ 159 h 185"/>
                  <a:gd name="T104" fmla="*/ 160 w 181"/>
                  <a:gd name="T105" fmla="*/ 145 h 185"/>
                  <a:gd name="T106" fmla="*/ 170 w 181"/>
                  <a:gd name="T107" fmla="*/ 128 h 185"/>
                  <a:gd name="T108" fmla="*/ 177 w 181"/>
                  <a:gd name="T109" fmla="*/ 109 h 185"/>
                  <a:gd name="T110" fmla="*/ 181 w 181"/>
                  <a:gd name="T111" fmla="*/ 8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29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171 w 172"/>
                  <a:gd name="T1" fmla="*/ 77 h 184"/>
                  <a:gd name="T2" fmla="*/ 171 w 172"/>
                  <a:gd name="T3" fmla="*/ 66 h 184"/>
                  <a:gd name="T4" fmla="*/ 169 w 172"/>
                  <a:gd name="T5" fmla="*/ 55 h 184"/>
                  <a:gd name="T6" fmla="*/ 166 w 172"/>
                  <a:gd name="T7" fmla="*/ 46 h 184"/>
                  <a:gd name="T8" fmla="*/ 162 w 172"/>
                  <a:gd name="T9" fmla="*/ 39 h 184"/>
                  <a:gd name="T10" fmla="*/ 157 w 172"/>
                  <a:gd name="T11" fmla="*/ 33 h 184"/>
                  <a:gd name="T12" fmla="*/ 152 w 172"/>
                  <a:gd name="T13" fmla="*/ 28 h 184"/>
                  <a:gd name="T14" fmla="*/ 146 w 172"/>
                  <a:gd name="T15" fmla="*/ 23 h 184"/>
                  <a:gd name="T16" fmla="*/ 147 w 172"/>
                  <a:gd name="T17" fmla="*/ 27 h 184"/>
                  <a:gd name="T18" fmla="*/ 155 w 172"/>
                  <a:gd name="T19" fmla="*/ 41 h 184"/>
                  <a:gd name="T20" fmla="*/ 160 w 172"/>
                  <a:gd name="T21" fmla="*/ 57 h 184"/>
                  <a:gd name="T22" fmla="*/ 162 w 172"/>
                  <a:gd name="T23" fmla="*/ 73 h 184"/>
                  <a:gd name="T24" fmla="*/ 162 w 172"/>
                  <a:gd name="T25" fmla="*/ 91 h 184"/>
                  <a:gd name="T26" fmla="*/ 159 w 172"/>
                  <a:gd name="T27" fmla="*/ 109 h 184"/>
                  <a:gd name="T28" fmla="*/ 153 w 172"/>
                  <a:gd name="T29" fmla="*/ 125 h 184"/>
                  <a:gd name="T30" fmla="*/ 145 w 172"/>
                  <a:gd name="T31" fmla="*/ 141 h 184"/>
                  <a:gd name="T32" fmla="*/ 135 w 172"/>
                  <a:gd name="T33" fmla="*/ 153 h 184"/>
                  <a:gd name="T34" fmla="*/ 123 w 172"/>
                  <a:gd name="T35" fmla="*/ 162 h 184"/>
                  <a:gd name="T36" fmla="*/ 109 w 172"/>
                  <a:gd name="T37" fmla="*/ 169 h 184"/>
                  <a:gd name="T38" fmla="*/ 94 w 172"/>
                  <a:gd name="T39" fmla="*/ 173 h 184"/>
                  <a:gd name="T40" fmla="*/ 78 w 172"/>
                  <a:gd name="T41" fmla="*/ 173 h 184"/>
                  <a:gd name="T42" fmla="*/ 63 w 172"/>
                  <a:gd name="T43" fmla="*/ 169 h 184"/>
                  <a:gd name="T44" fmla="*/ 49 w 172"/>
                  <a:gd name="T45" fmla="*/ 162 h 184"/>
                  <a:gd name="T46" fmla="*/ 36 w 172"/>
                  <a:gd name="T47" fmla="*/ 153 h 184"/>
                  <a:gd name="T48" fmla="*/ 26 w 172"/>
                  <a:gd name="T49" fmla="*/ 141 h 184"/>
                  <a:gd name="T50" fmla="*/ 18 w 172"/>
                  <a:gd name="T51" fmla="*/ 125 h 184"/>
                  <a:gd name="T52" fmla="*/ 12 w 172"/>
                  <a:gd name="T53" fmla="*/ 109 h 184"/>
                  <a:gd name="T54" fmla="*/ 9 w 172"/>
                  <a:gd name="T55" fmla="*/ 91 h 184"/>
                  <a:gd name="T56" fmla="*/ 9 w 172"/>
                  <a:gd name="T57" fmla="*/ 69 h 184"/>
                  <a:gd name="T58" fmla="*/ 15 w 172"/>
                  <a:gd name="T59" fmla="*/ 45 h 184"/>
                  <a:gd name="T60" fmla="*/ 26 w 172"/>
                  <a:gd name="T61" fmla="*/ 24 h 184"/>
                  <a:gd name="T62" fmla="*/ 41 w 172"/>
                  <a:gd name="T63" fmla="*/ 7 h 184"/>
                  <a:gd name="T64" fmla="*/ 46 w 172"/>
                  <a:gd name="T65" fmla="*/ 2 h 184"/>
                  <a:gd name="T66" fmla="*/ 39 w 172"/>
                  <a:gd name="T67" fmla="*/ 4 h 184"/>
                  <a:gd name="T68" fmla="*/ 33 w 172"/>
                  <a:gd name="T69" fmla="*/ 6 h 184"/>
                  <a:gd name="T70" fmla="*/ 27 w 172"/>
                  <a:gd name="T71" fmla="*/ 10 h 184"/>
                  <a:gd name="T72" fmla="*/ 18 w 172"/>
                  <a:gd name="T73" fmla="*/ 18 h 184"/>
                  <a:gd name="T74" fmla="*/ 9 w 172"/>
                  <a:gd name="T75" fmla="*/ 34 h 184"/>
                  <a:gd name="T76" fmla="*/ 3 w 172"/>
                  <a:gd name="T77" fmla="*/ 52 h 184"/>
                  <a:gd name="T78" fmla="*/ 0 w 172"/>
                  <a:gd name="T79" fmla="*/ 71 h 184"/>
                  <a:gd name="T80" fmla="*/ 0 w 172"/>
                  <a:gd name="T81" fmla="*/ 93 h 184"/>
                  <a:gd name="T82" fmla="*/ 3 w 172"/>
                  <a:gd name="T83" fmla="*/ 112 h 184"/>
                  <a:gd name="T84" fmla="*/ 10 w 172"/>
                  <a:gd name="T85" fmla="*/ 131 h 184"/>
                  <a:gd name="T86" fmla="*/ 19 w 172"/>
                  <a:gd name="T87" fmla="*/ 147 h 184"/>
                  <a:gd name="T88" fmla="*/ 31 w 172"/>
                  <a:gd name="T89" fmla="*/ 161 h 184"/>
                  <a:gd name="T90" fmla="*/ 44 w 172"/>
                  <a:gd name="T91" fmla="*/ 172 h 184"/>
                  <a:gd name="T92" fmla="*/ 61 w 172"/>
                  <a:gd name="T93" fmla="*/ 180 h 184"/>
                  <a:gd name="T94" fmla="*/ 77 w 172"/>
                  <a:gd name="T95" fmla="*/ 184 h 184"/>
                  <a:gd name="T96" fmla="*/ 95 w 172"/>
                  <a:gd name="T97" fmla="*/ 184 h 184"/>
                  <a:gd name="T98" fmla="*/ 111 w 172"/>
                  <a:gd name="T99" fmla="*/ 180 h 184"/>
                  <a:gd name="T100" fmla="*/ 127 w 172"/>
                  <a:gd name="T101" fmla="*/ 172 h 184"/>
                  <a:gd name="T102" fmla="*/ 140 w 172"/>
                  <a:gd name="T103" fmla="*/ 161 h 184"/>
                  <a:gd name="T104" fmla="*/ 152 w 172"/>
                  <a:gd name="T105" fmla="*/ 147 h 184"/>
                  <a:gd name="T106" fmla="*/ 161 w 172"/>
                  <a:gd name="T107" fmla="*/ 131 h 184"/>
                  <a:gd name="T108" fmla="*/ 168 w 172"/>
                  <a:gd name="T109" fmla="*/ 112 h 184"/>
                  <a:gd name="T110" fmla="*/ 171 w 172"/>
                  <a:gd name="T111" fmla="*/ 9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30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163 w 163"/>
                  <a:gd name="T1" fmla="*/ 77 h 181"/>
                  <a:gd name="T2" fmla="*/ 161 w 163"/>
                  <a:gd name="T3" fmla="*/ 63 h 181"/>
                  <a:gd name="T4" fmla="*/ 158 w 163"/>
                  <a:gd name="T5" fmla="*/ 50 h 181"/>
                  <a:gd name="T6" fmla="*/ 154 w 163"/>
                  <a:gd name="T7" fmla="*/ 38 h 181"/>
                  <a:gd name="T8" fmla="*/ 149 w 163"/>
                  <a:gd name="T9" fmla="*/ 31 h 181"/>
                  <a:gd name="T10" fmla="*/ 145 w 163"/>
                  <a:gd name="T11" fmla="*/ 27 h 181"/>
                  <a:gd name="T12" fmla="*/ 141 w 163"/>
                  <a:gd name="T13" fmla="*/ 24 h 181"/>
                  <a:gd name="T14" fmla="*/ 137 w 163"/>
                  <a:gd name="T15" fmla="*/ 21 h 181"/>
                  <a:gd name="T16" fmla="*/ 133 w 163"/>
                  <a:gd name="T17" fmla="*/ 18 h 181"/>
                  <a:gd name="T18" fmla="*/ 130 w 163"/>
                  <a:gd name="T19" fmla="*/ 17 h 181"/>
                  <a:gd name="T20" fmla="*/ 127 w 163"/>
                  <a:gd name="T21" fmla="*/ 14 h 181"/>
                  <a:gd name="T22" fmla="*/ 123 w 163"/>
                  <a:gd name="T23" fmla="*/ 13 h 181"/>
                  <a:gd name="T24" fmla="*/ 129 w 163"/>
                  <a:gd name="T25" fmla="*/ 18 h 181"/>
                  <a:gd name="T26" fmla="*/ 140 w 163"/>
                  <a:gd name="T27" fmla="*/ 33 h 181"/>
                  <a:gd name="T28" fmla="*/ 149 w 163"/>
                  <a:gd name="T29" fmla="*/ 51 h 181"/>
                  <a:gd name="T30" fmla="*/ 153 w 163"/>
                  <a:gd name="T31" fmla="*/ 73 h 181"/>
                  <a:gd name="T32" fmla="*/ 154 w 163"/>
                  <a:gd name="T33" fmla="*/ 92 h 181"/>
                  <a:gd name="T34" fmla="*/ 151 w 163"/>
                  <a:gd name="T35" fmla="*/ 109 h 181"/>
                  <a:gd name="T36" fmla="*/ 145 w 163"/>
                  <a:gd name="T37" fmla="*/ 125 h 181"/>
                  <a:gd name="T38" fmla="*/ 138 w 163"/>
                  <a:gd name="T39" fmla="*/ 139 h 181"/>
                  <a:gd name="T40" fmla="*/ 128 w 163"/>
                  <a:gd name="T41" fmla="*/ 151 h 181"/>
                  <a:gd name="T42" fmla="*/ 116 w 163"/>
                  <a:gd name="T43" fmla="*/ 159 h 181"/>
                  <a:gd name="T44" fmla="*/ 103 w 163"/>
                  <a:gd name="T45" fmla="*/ 166 h 181"/>
                  <a:gd name="T46" fmla="*/ 89 w 163"/>
                  <a:gd name="T47" fmla="*/ 170 h 181"/>
                  <a:gd name="T48" fmla="*/ 75 w 163"/>
                  <a:gd name="T49" fmla="*/ 170 h 181"/>
                  <a:gd name="T50" fmla="*/ 61 w 163"/>
                  <a:gd name="T51" fmla="*/ 166 h 181"/>
                  <a:gd name="T52" fmla="*/ 47 w 163"/>
                  <a:gd name="T53" fmla="*/ 159 h 181"/>
                  <a:gd name="T54" fmla="*/ 35 w 163"/>
                  <a:gd name="T55" fmla="*/ 151 h 181"/>
                  <a:gd name="T56" fmla="*/ 26 w 163"/>
                  <a:gd name="T57" fmla="*/ 139 h 181"/>
                  <a:gd name="T58" fmla="*/ 18 w 163"/>
                  <a:gd name="T59" fmla="*/ 125 h 181"/>
                  <a:gd name="T60" fmla="*/ 12 w 163"/>
                  <a:gd name="T61" fmla="*/ 109 h 181"/>
                  <a:gd name="T62" fmla="*/ 10 w 163"/>
                  <a:gd name="T63" fmla="*/ 92 h 181"/>
                  <a:gd name="T64" fmla="*/ 9 w 163"/>
                  <a:gd name="T65" fmla="*/ 77 h 181"/>
                  <a:gd name="T66" fmla="*/ 12 w 163"/>
                  <a:gd name="T67" fmla="*/ 61 h 181"/>
                  <a:gd name="T68" fmla="*/ 18 w 163"/>
                  <a:gd name="T69" fmla="*/ 42 h 181"/>
                  <a:gd name="T70" fmla="*/ 33 w 163"/>
                  <a:gd name="T71" fmla="*/ 19 h 181"/>
                  <a:gd name="T72" fmla="*/ 48 w 163"/>
                  <a:gd name="T73" fmla="*/ 7 h 181"/>
                  <a:gd name="T74" fmla="*/ 60 w 163"/>
                  <a:gd name="T75" fmla="*/ 1 h 181"/>
                  <a:gd name="T76" fmla="*/ 62 w 163"/>
                  <a:gd name="T77" fmla="*/ 0 h 181"/>
                  <a:gd name="T78" fmla="*/ 52 w 163"/>
                  <a:gd name="T79" fmla="*/ 1 h 181"/>
                  <a:gd name="T80" fmla="*/ 44 w 163"/>
                  <a:gd name="T81" fmla="*/ 4 h 181"/>
                  <a:gd name="T82" fmla="*/ 35 w 163"/>
                  <a:gd name="T83" fmla="*/ 6 h 181"/>
                  <a:gd name="T84" fmla="*/ 24 w 163"/>
                  <a:gd name="T85" fmla="*/ 14 h 181"/>
                  <a:gd name="T86" fmla="*/ 13 w 163"/>
                  <a:gd name="T87" fmla="*/ 31 h 181"/>
                  <a:gd name="T88" fmla="*/ 5 w 163"/>
                  <a:gd name="T89" fmla="*/ 50 h 181"/>
                  <a:gd name="T90" fmla="*/ 1 w 163"/>
                  <a:gd name="T91" fmla="*/ 72 h 181"/>
                  <a:gd name="T92" fmla="*/ 1 w 163"/>
                  <a:gd name="T93" fmla="*/ 93 h 181"/>
                  <a:gd name="T94" fmla="*/ 4 w 163"/>
                  <a:gd name="T95" fmla="*/ 113 h 181"/>
                  <a:gd name="T96" fmla="*/ 10 w 163"/>
                  <a:gd name="T97" fmla="*/ 131 h 181"/>
                  <a:gd name="T98" fmla="*/ 19 w 163"/>
                  <a:gd name="T99" fmla="*/ 146 h 181"/>
                  <a:gd name="T100" fmla="*/ 30 w 163"/>
                  <a:gd name="T101" fmla="*/ 158 h 181"/>
                  <a:gd name="T102" fmla="*/ 43 w 163"/>
                  <a:gd name="T103" fmla="*/ 169 h 181"/>
                  <a:gd name="T104" fmla="*/ 58 w 163"/>
                  <a:gd name="T105" fmla="*/ 176 h 181"/>
                  <a:gd name="T106" fmla="*/ 74 w 163"/>
                  <a:gd name="T107" fmla="*/ 181 h 181"/>
                  <a:gd name="T108" fmla="*/ 90 w 163"/>
                  <a:gd name="T109" fmla="*/ 181 h 181"/>
                  <a:gd name="T110" fmla="*/ 106 w 163"/>
                  <a:gd name="T111" fmla="*/ 176 h 181"/>
                  <a:gd name="T112" fmla="*/ 121 w 163"/>
                  <a:gd name="T113" fmla="*/ 169 h 181"/>
                  <a:gd name="T114" fmla="*/ 134 w 163"/>
                  <a:gd name="T115" fmla="*/ 158 h 181"/>
                  <a:gd name="T116" fmla="*/ 145 w 163"/>
                  <a:gd name="T117" fmla="*/ 146 h 181"/>
                  <a:gd name="T118" fmla="*/ 153 w 163"/>
                  <a:gd name="T119" fmla="*/ 131 h 181"/>
                  <a:gd name="T120" fmla="*/ 159 w 163"/>
                  <a:gd name="T121" fmla="*/ 113 h 181"/>
                  <a:gd name="T122" fmla="*/ 163 w 163"/>
                  <a:gd name="T123" fmla="*/ 9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31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152 w 154"/>
                  <a:gd name="T1" fmla="*/ 67 h 175"/>
                  <a:gd name="T2" fmla="*/ 146 w 154"/>
                  <a:gd name="T3" fmla="*/ 43 h 175"/>
                  <a:gd name="T4" fmla="*/ 134 w 154"/>
                  <a:gd name="T5" fmla="*/ 23 h 175"/>
                  <a:gd name="T6" fmla="*/ 133 w 154"/>
                  <a:gd name="T7" fmla="*/ 21 h 175"/>
                  <a:gd name="T8" fmla="*/ 131 w 154"/>
                  <a:gd name="T9" fmla="*/ 20 h 175"/>
                  <a:gd name="T10" fmla="*/ 119 w 154"/>
                  <a:gd name="T11" fmla="*/ 13 h 175"/>
                  <a:gd name="T12" fmla="*/ 86 w 154"/>
                  <a:gd name="T13" fmla="*/ 1 h 175"/>
                  <a:gd name="T14" fmla="*/ 52 w 154"/>
                  <a:gd name="T15" fmla="*/ 1 h 175"/>
                  <a:gd name="T16" fmla="*/ 24 w 154"/>
                  <a:gd name="T17" fmla="*/ 17 h 175"/>
                  <a:gd name="T18" fmla="*/ 6 w 154"/>
                  <a:gd name="T19" fmla="*/ 47 h 175"/>
                  <a:gd name="T20" fmla="*/ 0 w 154"/>
                  <a:gd name="T21" fmla="*/ 84 h 175"/>
                  <a:gd name="T22" fmla="*/ 3 w 154"/>
                  <a:gd name="T23" fmla="*/ 111 h 175"/>
                  <a:gd name="T24" fmla="*/ 13 w 154"/>
                  <a:gd name="T25" fmla="*/ 135 h 175"/>
                  <a:gd name="T26" fmla="*/ 27 w 154"/>
                  <a:gd name="T27" fmla="*/ 155 h 175"/>
                  <a:gd name="T28" fmla="*/ 46 w 154"/>
                  <a:gd name="T29" fmla="*/ 168 h 175"/>
                  <a:gd name="T30" fmla="*/ 69 w 154"/>
                  <a:gd name="T31" fmla="*/ 175 h 175"/>
                  <a:gd name="T32" fmla="*/ 93 w 154"/>
                  <a:gd name="T33" fmla="*/ 174 h 175"/>
                  <a:gd name="T34" fmla="*/ 114 w 154"/>
                  <a:gd name="T35" fmla="*/ 164 h 175"/>
                  <a:gd name="T36" fmla="*/ 131 w 154"/>
                  <a:gd name="T37" fmla="*/ 149 h 175"/>
                  <a:gd name="T38" fmla="*/ 144 w 154"/>
                  <a:gd name="T39" fmla="*/ 127 h 175"/>
                  <a:gd name="T40" fmla="*/ 152 w 154"/>
                  <a:gd name="T41" fmla="*/ 102 h 175"/>
                  <a:gd name="T42" fmla="*/ 145 w 154"/>
                  <a:gd name="T43" fmla="*/ 84 h 175"/>
                  <a:gd name="T44" fmla="*/ 142 w 154"/>
                  <a:gd name="T45" fmla="*/ 108 h 175"/>
                  <a:gd name="T46" fmla="*/ 133 w 154"/>
                  <a:gd name="T47" fmla="*/ 129 h 175"/>
                  <a:gd name="T48" fmla="*/ 120 w 154"/>
                  <a:gd name="T49" fmla="*/ 146 h 175"/>
                  <a:gd name="T50" fmla="*/ 103 w 154"/>
                  <a:gd name="T51" fmla="*/ 158 h 175"/>
                  <a:gd name="T52" fmla="*/ 84 w 154"/>
                  <a:gd name="T53" fmla="*/ 164 h 175"/>
                  <a:gd name="T54" fmla="*/ 64 w 154"/>
                  <a:gd name="T55" fmla="*/ 163 h 175"/>
                  <a:gd name="T56" fmla="*/ 44 w 154"/>
                  <a:gd name="T57" fmla="*/ 155 h 175"/>
                  <a:gd name="T58" fmla="*/ 28 w 154"/>
                  <a:gd name="T59" fmla="*/ 141 h 175"/>
                  <a:gd name="T60" fmla="*/ 17 w 154"/>
                  <a:gd name="T61" fmla="*/ 122 h 175"/>
                  <a:gd name="T62" fmla="*/ 10 w 154"/>
                  <a:gd name="T63" fmla="*/ 101 h 175"/>
                  <a:gd name="T64" fmla="*/ 9 w 154"/>
                  <a:gd name="T65" fmla="*/ 75 h 175"/>
                  <a:gd name="T66" fmla="*/ 14 w 154"/>
                  <a:gd name="T67" fmla="*/ 53 h 175"/>
                  <a:gd name="T68" fmla="*/ 24 w 154"/>
                  <a:gd name="T69" fmla="*/ 32 h 175"/>
                  <a:gd name="T70" fmla="*/ 38 w 154"/>
                  <a:gd name="T71" fmla="*/ 17 h 175"/>
                  <a:gd name="T72" fmla="*/ 57 w 154"/>
                  <a:gd name="T73" fmla="*/ 7 h 175"/>
                  <a:gd name="T74" fmla="*/ 77 w 154"/>
                  <a:gd name="T75" fmla="*/ 2 h 175"/>
                  <a:gd name="T76" fmla="*/ 97 w 154"/>
                  <a:gd name="T77" fmla="*/ 7 h 175"/>
                  <a:gd name="T78" fmla="*/ 115 w 154"/>
                  <a:gd name="T79" fmla="*/ 17 h 175"/>
                  <a:gd name="T80" fmla="*/ 129 w 154"/>
                  <a:gd name="T81" fmla="*/ 32 h 175"/>
                  <a:gd name="T82" fmla="*/ 139 w 154"/>
                  <a:gd name="T83" fmla="*/ 53 h 175"/>
                  <a:gd name="T84" fmla="*/ 144 w 154"/>
                  <a:gd name="T85" fmla="*/ 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32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143 w 145"/>
                  <a:gd name="T1" fmla="*/ 62 h 170"/>
                  <a:gd name="T2" fmla="*/ 131 w 145"/>
                  <a:gd name="T3" fmla="*/ 33 h 170"/>
                  <a:gd name="T4" fmla="*/ 113 w 145"/>
                  <a:gd name="T5" fmla="*/ 12 h 170"/>
                  <a:gd name="T6" fmla="*/ 92 w 145"/>
                  <a:gd name="T7" fmla="*/ 4 h 170"/>
                  <a:gd name="T8" fmla="*/ 71 w 145"/>
                  <a:gd name="T9" fmla="*/ 0 h 170"/>
                  <a:gd name="T10" fmla="*/ 51 w 145"/>
                  <a:gd name="T11" fmla="*/ 1 h 170"/>
                  <a:gd name="T12" fmla="*/ 34 w 145"/>
                  <a:gd name="T13" fmla="*/ 11 h 170"/>
                  <a:gd name="T14" fmla="*/ 12 w 145"/>
                  <a:gd name="T15" fmla="*/ 36 h 170"/>
                  <a:gd name="T16" fmla="*/ 4 w 145"/>
                  <a:gd name="T17" fmla="*/ 55 h 170"/>
                  <a:gd name="T18" fmla="*/ 0 w 145"/>
                  <a:gd name="T19" fmla="*/ 77 h 170"/>
                  <a:gd name="T20" fmla="*/ 2 w 145"/>
                  <a:gd name="T21" fmla="*/ 101 h 170"/>
                  <a:gd name="T22" fmla="*/ 9 w 145"/>
                  <a:gd name="T23" fmla="*/ 125 h 170"/>
                  <a:gd name="T24" fmla="*/ 21 w 145"/>
                  <a:gd name="T25" fmla="*/ 145 h 170"/>
                  <a:gd name="T26" fmla="*/ 38 w 145"/>
                  <a:gd name="T27" fmla="*/ 159 h 170"/>
                  <a:gd name="T28" fmla="*/ 59 w 145"/>
                  <a:gd name="T29" fmla="*/ 169 h 170"/>
                  <a:gd name="T30" fmla="*/ 80 w 145"/>
                  <a:gd name="T31" fmla="*/ 170 h 170"/>
                  <a:gd name="T32" fmla="*/ 101 w 145"/>
                  <a:gd name="T33" fmla="*/ 163 h 170"/>
                  <a:gd name="T34" fmla="*/ 119 w 145"/>
                  <a:gd name="T35" fmla="*/ 151 h 170"/>
                  <a:gd name="T36" fmla="*/ 133 w 145"/>
                  <a:gd name="T37" fmla="*/ 132 h 170"/>
                  <a:gd name="T38" fmla="*/ 142 w 145"/>
                  <a:gd name="T39" fmla="*/ 109 h 170"/>
                  <a:gd name="T40" fmla="*/ 145 w 145"/>
                  <a:gd name="T41" fmla="*/ 84 h 170"/>
                  <a:gd name="T42" fmla="*/ 135 w 145"/>
                  <a:gd name="T43" fmla="*/ 99 h 170"/>
                  <a:gd name="T44" fmla="*/ 128 w 145"/>
                  <a:gd name="T45" fmla="*/ 120 h 170"/>
                  <a:gd name="T46" fmla="*/ 118 w 145"/>
                  <a:gd name="T47" fmla="*/ 138 h 170"/>
                  <a:gd name="T48" fmla="*/ 103 w 145"/>
                  <a:gd name="T49" fmla="*/ 150 h 170"/>
                  <a:gd name="T50" fmla="*/ 86 w 145"/>
                  <a:gd name="T51" fmla="*/ 158 h 170"/>
                  <a:gd name="T52" fmla="*/ 67 w 145"/>
                  <a:gd name="T53" fmla="*/ 159 h 170"/>
                  <a:gd name="T54" fmla="*/ 49 w 145"/>
                  <a:gd name="T55" fmla="*/ 153 h 170"/>
                  <a:gd name="T56" fmla="*/ 32 w 145"/>
                  <a:gd name="T57" fmla="*/ 143 h 170"/>
                  <a:gd name="T58" fmla="*/ 20 w 145"/>
                  <a:gd name="T59" fmla="*/ 126 h 170"/>
                  <a:gd name="T60" fmla="*/ 12 w 145"/>
                  <a:gd name="T61" fmla="*/ 107 h 170"/>
                  <a:gd name="T62" fmla="*/ 9 w 145"/>
                  <a:gd name="T63" fmla="*/ 84 h 170"/>
                  <a:gd name="T64" fmla="*/ 12 w 145"/>
                  <a:gd name="T65" fmla="*/ 61 h 170"/>
                  <a:gd name="T66" fmla="*/ 20 w 145"/>
                  <a:gd name="T67" fmla="*/ 42 h 170"/>
                  <a:gd name="T68" fmla="*/ 32 w 145"/>
                  <a:gd name="T69" fmla="*/ 25 h 170"/>
                  <a:gd name="T70" fmla="*/ 49 w 145"/>
                  <a:gd name="T71" fmla="*/ 14 h 170"/>
                  <a:gd name="T72" fmla="*/ 67 w 145"/>
                  <a:gd name="T73" fmla="*/ 8 h 170"/>
                  <a:gd name="T74" fmla="*/ 86 w 145"/>
                  <a:gd name="T75" fmla="*/ 9 h 170"/>
                  <a:gd name="T76" fmla="*/ 103 w 145"/>
                  <a:gd name="T77" fmla="*/ 18 h 170"/>
                  <a:gd name="T78" fmla="*/ 118 w 145"/>
                  <a:gd name="T79" fmla="*/ 30 h 170"/>
                  <a:gd name="T80" fmla="*/ 128 w 145"/>
                  <a:gd name="T81" fmla="*/ 48 h 170"/>
                  <a:gd name="T82" fmla="*/ 135 w 145"/>
                  <a:gd name="T83" fmla="*/ 6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33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134 w 136"/>
                  <a:gd name="T1" fmla="*/ 65 h 162"/>
                  <a:gd name="T2" fmla="*/ 127 w 136"/>
                  <a:gd name="T3" fmla="*/ 43 h 162"/>
                  <a:gd name="T4" fmla="*/ 116 w 136"/>
                  <a:gd name="T5" fmla="*/ 24 h 162"/>
                  <a:gd name="T6" fmla="*/ 100 w 136"/>
                  <a:gd name="T7" fmla="*/ 11 h 162"/>
                  <a:gd name="T8" fmla="*/ 82 w 136"/>
                  <a:gd name="T9" fmla="*/ 3 h 162"/>
                  <a:gd name="T10" fmla="*/ 61 w 136"/>
                  <a:gd name="T11" fmla="*/ 2 h 162"/>
                  <a:gd name="T12" fmla="*/ 42 w 136"/>
                  <a:gd name="T13" fmla="*/ 7 h 162"/>
                  <a:gd name="T14" fmla="*/ 24 w 136"/>
                  <a:gd name="T15" fmla="*/ 19 h 162"/>
                  <a:gd name="T16" fmla="*/ 11 w 136"/>
                  <a:gd name="T17" fmla="*/ 36 h 162"/>
                  <a:gd name="T18" fmla="*/ 3 w 136"/>
                  <a:gd name="T19" fmla="*/ 58 h 162"/>
                  <a:gd name="T20" fmla="*/ 0 w 136"/>
                  <a:gd name="T21" fmla="*/ 82 h 162"/>
                  <a:gd name="T22" fmla="*/ 3 w 136"/>
                  <a:gd name="T23" fmla="*/ 106 h 162"/>
                  <a:gd name="T24" fmla="*/ 11 w 136"/>
                  <a:gd name="T25" fmla="*/ 127 h 162"/>
                  <a:gd name="T26" fmla="*/ 24 w 136"/>
                  <a:gd name="T27" fmla="*/ 144 h 162"/>
                  <a:gd name="T28" fmla="*/ 42 w 136"/>
                  <a:gd name="T29" fmla="*/ 156 h 162"/>
                  <a:gd name="T30" fmla="*/ 61 w 136"/>
                  <a:gd name="T31" fmla="*/ 162 h 162"/>
                  <a:gd name="T32" fmla="*/ 82 w 136"/>
                  <a:gd name="T33" fmla="*/ 161 h 162"/>
                  <a:gd name="T34" fmla="*/ 100 w 136"/>
                  <a:gd name="T35" fmla="*/ 153 h 162"/>
                  <a:gd name="T36" fmla="*/ 116 w 136"/>
                  <a:gd name="T37" fmla="*/ 139 h 162"/>
                  <a:gd name="T38" fmla="*/ 127 w 136"/>
                  <a:gd name="T39" fmla="*/ 120 h 162"/>
                  <a:gd name="T40" fmla="*/ 134 w 136"/>
                  <a:gd name="T41" fmla="*/ 99 h 162"/>
                  <a:gd name="T42" fmla="*/ 127 w 136"/>
                  <a:gd name="T43" fmla="*/ 82 h 162"/>
                  <a:gd name="T44" fmla="*/ 124 w 136"/>
                  <a:gd name="T45" fmla="*/ 102 h 162"/>
                  <a:gd name="T46" fmla="*/ 117 w 136"/>
                  <a:gd name="T47" fmla="*/ 121 h 162"/>
                  <a:gd name="T48" fmla="*/ 105 w 136"/>
                  <a:gd name="T49" fmla="*/ 136 h 162"/>
                  <a:gd name="T50" fmla="*/ 91 w 136"/>
                  <a:gd name="T51" fmla="*/ 147 h 162"/>
                  <a:gd name="T52" fmla="*/ 74 w 136"/>
                  <a:gd name="T53" fmla="*/ 151 h 162"/>
                  <a:gd name="T54" fmla="*/ 56 w 136"/>
                  <a:gd name="T55" fmla="*/ 150 h 162"/>
                  <a:gd name="T56" fmla="*/ 40 w 136"/>
                  <a:gd name="T57" fmla="*/ 143 h 162"/>
                  <a:gd name="T58" fmla="*/ 26 w 136"/>
                  <a:gd name="T59" fmla="*/ 131 h 162"/>
                  <a:gd name="T60" fmla="*/ 16 w 136"/>
                  <a:gd name="T61" fmla="*/ 115 h 162"/>
                  <a:gd name="T62" fmla="*/ 10 w 136"/>
                  <a:gd name="T63" fmla="*/ 96 h 162"/>
                  <a:gd name="T64" fmla="*/ 9 w 136"/>
                  <a:gd name="T65" fmla="*/ 75 h 162"/>
                  <a:gd name="T66" fmla="*/ 13 w 136"/>
                  <a:gd name="T67" fmla="*/ 54 h 162"/>
                  <a:gd name="T68" fmla="*/ 22 w 136"/>
                  <a:gd name="T69" fmla="*/ 37 h 162"/>
                  <a:gd name="T70" fmla="*/ 34 w 136"/>
                  <a:gd name="T71" fmla="*/ 23 h 162"/>
                  <a:gd name="T72" fmla="*/ 51 w 136"/>
                  <a:gd name="T73" fmla="*/ 15 h 162"/>
                  <a:gd name="T74" fmla="*/ 68 w 136"/>
                  <a:gd name="T75" fmla="*/ 11 h 162"/>
                  <a:gd name="T76" fmla="*/ 85 w 136"/>
                  <a:gd name="T77" fmla="*/ 15 h 162"/>
                  <a:gd name="T78" fmla="*/ 101 w 136"/>
                  <a:gd name="T79" fmla="*/ 23 h 162"/>
                  <a:gd name="T80" fmla="*/ 113 w 136"/>
                  <a:gd name="T81" fmla="*/ 37 h 162"/>
                  <a:gd name="T82" fmla="*/ 122 w 136"/>
                  <a:gd name="T83" fmla="*/ 54 h 162"/>
                  <a:gd name="T84" fmla="*/ 126 w 136"/>
                  <a:gd name="T85" fmla="*/ 7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34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127 w 127"/>
                  <a:gd name="T1" fmla="*/ 69 h 151"/>
                  <a:gd name="T2" fmla="*/ 124 w 127"/>
                  <a:gd name="T3" fmla="*/ 53 h 151"/>
                  <a:gd name="T4" fmla="*/ 119 w 127"/>
                  <a:gd name="T5" fmla="*/ 40 h 151"/>
                  <a:gd name="T6" fmla="*/ 113 w 127"/>
                  <a:gd name="T7" fmla="*/ 28 h 151"/>
                  <a:gd name="T8" fmla="*/ 104 w 127"/>
                  <a:gd name="T9" fmla="*/ 17 h 151"/>
                  <a:gd name="T10" fmla="*/ 94 w 127"/>
                  <a:gd name="T11" fmla="*/ 10 h 151"/>
                  <a:gd name="T12" fmla="*/ 83 w 127"/>
                  <a:gd name="T13" fmla="*/ 4 h 151"/>
                  <a:gd name="T14" fmla="*/ 71 w 127"/>
                  <a:gd name="T15" fmla="*/ 0 h 151"/>
                  <a:gd name="T16" fmla="*/ 58 w 127"/>
                  <a:gd name="T17" fmla="*/ 0 h 151"/>
                  <a:gd name="T18" fmla="*/ 45 w 127"/>
                  <a:gd name="T19" fmla="*/ 4 h 151"/>
                  <a:gd name="T20" fmla="*/ 33 w 127"/>
                  <a:gd name="T21" fmla="*/ 10 h 151"/>
                  <a:gd name="T22" fmla="*/ 23 w 127"/>
                  <a:gd name="T23" fmla="*/ 17 h 151"/>
                  <a:gd name="T24" fmla="*/ 15 w 127"/>
                  <a:gd name="T25" fmla="*/ 28 h 151"/>
                  <a:gd name="T26" fmla="*/ 8 w 127"/>
                  <a:gd name="T27" fmla="*/ 40 h 151"/>
                  <a:gd name="T28" fmla="*/ 3 w 127"/>
                  <a:gd name="T29" fmla="*/ 53 h 151"/>
                  <a:gd name="T30" fmla="*/ 0 w 127"/>
                  <a:gd name="T31" fmla="*/ 69 h 151"/>
                  <a:gd name="T32" fmla="*/ 0 w 127"/>
                  <a:gd name="T33" fmla="*/ 83 h 151"/>
                  <a:gd name="T34" fmla="*/ 3 w 127"/>
                  <a:gd name="T35" fmla="*/ 99 h 151"/>
                  <a:gd name="T36" fmla="*/ 8 w 127"/>
                  <a:gd name="T37" fmla="*/ 112 h 151"/>
                  <a:gd name="T38" fmla="*/ 15 w 127"/>
                  <a:gd name="T39" fmla="*/ 124 h 151"/>
                  <a:gd name="T40" fmla="*/ 23 w 127"/>
                  <a:gd name="T41" fmla="*/ 135 h 151"/>
                  <a:gd name="T42" fmla="*/ 33 w 127"/>
                  <a:gd name="T43" fmla="*/ 142 h 151"/>
                  <a:gd name="T44" fmla="*/ 45 w 127"/>
                  <a:gd name="T45" fmla="*/ 148 h 151"/>
                  <a:gd name="T46" fmla="*/ 58 w 127"/>
                  <a:gd name="T47" fmla="*/ 151 h 151"/>
                  <a:gd name="T48" fmla="*/ 71 w 127"/>
                  <a:gd name="T49" fmla="*/ 151 h 151"/>
                  <a:gd name="T50" fmla="*/ 83 w 127"/>
                  <a:gd name="T51" fmla="*/ 148 h 151"/>
                  <a:gd name="T52" fmla="*/ 94 w 127"/>
                  <a:gd name="T53" fmla="*/ 142 h 151"/>
                  <a:gd name="T54" fmla="*/ 104 w 127"/>
                  <a:gd name="T55" fmla="*/ 135 h 151"/>
                  <a:gd name="T56" fmla="*/ 113 w 127"/>
                  <a:gd name="T57" fmla="*/ 124 h 151"/>
                  <a:gd name="T58" fmla="*/ 119 w 127"/>
                  <a:gd name="T59" fmla="*/ 112 h 151"/>
                  <a:gd name="T60" fmla="*/ 124 w 127"/>
                  <a:gd name="T61" fmla="*/ 99 h 151"/>
                  <a:gd name="T62" fmla="*/ 127 w 127"/>
                  <a:gd name="T63" fmla="*/ 83 h 151"/>
                  <a:gd name="T64" fmla="*/ 118 w 127"/>
                  <a:gd name="T65" fmla="*/ 76 h 151"/>
                  <a:gd name="T66" fmla="*/ 117 w 127"/>
                  <a:gd name="T67" fmla="*/ 89 h 151"/>
                  <a:gd name="T68" fmla="*/ 114 w 127"/>
                  <a:gd name="T69" fmla="*/ 101 h 151"/>
                  <a:gd name="T70" fmla="*/ 102 w 127"/>
                  <a:gd name="T71" fmla="*/ 121 h 151"/>
                  <a:gd name="T72" fmla="*/ 85 w 127"/>
                  <a:gd name="T73" fmla="*/ 136 h 151"/>
                  <a:gd name="T74" fmla="*/ 75 w 127"/>
                  <a:gd name="T75" fmla="*/ 139 h 151"/>
                  <a:gd name="T76" fmla="*/ 64 w 127"/>
                  <a:gd name="T77" fmla="*/ 141 h 151"/>
                  <a:gd name="T78" fmla="*/ 53 w 127"/>
                  <a:gd name="T79" fmla="*/ 139 h 151"/>
                  <a:gd name="T80" fmla="*/ 43 w 127"/>
                  <a:gd name="T81" fmla="*/ 136 h 151"/>
                  <a:gd name="T82" fmla="*/ 33 w 127"/>
                  <a:gd name="T83" fmla="*/ 130 h 151"/>
                  <a:gd name="T84" fmla="*/ 25 w 127"/>
                  <a:gd name="T85" fmla="*/ 121 h 151"/>
                  <a:gd name="T86" fmla="*/ 18 w 127"/>
                  <a:gd name="T87" fmla="*/ 112 h 151"/>
                  <a:gd name="T88" fmla="*/ 13 w 127"/>
                  <a:gd name="T89" fmla="*/ 101 h 151"/>
                  <a:gd name="T90" fmla="*/ 10 w 127"/>
                  <a:gd name="T91" fmla="*/ 89 h 151"/>
                  <a:gd name="T92" fmla="*/ 9 w 127"/>
                  <a:gd name="T93" fmla="*/ 76 h 151"/>
                  <a:gd name="T94" fmla="*/ 10 w 127"/>
                  <a:gd name="T95" fmla="*/ 63 h 151"/>
                  <a:gd name="T96" fmla="*/ 13 w 127"/>
                  <a:gd name="T97" fmla="*/ 51 h 151"/>
                  <a:gd name="T98" fmla="*/ 25 w 127"/>
                  <a:gd name="T99" fmla="*/ 30 h 151"/>
                  <a:gd name="T100" fmla="*/ 43 w 127"/>
                  <a:gd name="T101" fmla="*/ 16 h 151"/>
                  <a:gd name="T102" fmla="*/ 53 w 127"/>
                  <a:gd name="T103" fmla="*/ 12 h 151"/>
                  <a:gd name="T104" fmla="*/ 64 w 127"/>
                  <a:gd name="T105" fmla="*/ 11 h 151"/>
                  <a:gd name="T106" fmla="*/ 75 w 127"/>
                  <a:gd name="T107" fmla="*/ 12 h 151"/>
                  <a:gd name="T108" fmla="*/ 85 w 127"/>
                  <a:gd name="T109" fmla="*/ 16 h 151"/>
                  <a:gd name="T110" fmla="*/ 102 w 127"/>
                  <a:gd name="T111" fmla="*/ 30 h 151"/>
                  <a:gd name="T112" fmla="*/ 114 w 127"/>
                  <a:gd name="T113" fmla="*/ 51 h 151"/>
                  <a:gd name="T114" fmla="*/ 117 w 127"/>
                  <a:gd name="T115" fmla="*/ 63 h 151"/>
                  <a:gd name="T116" fmla="*/ 118 w 127"/>
                  <a:gd name="T117" fmla="*/ 7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35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117 w 118"/>
                  <a:gd name="T1" fmla="*/ 64 h 140"/>
                  <a:gd name="T2" fmla="*/ 115 w 118"/>
                  <a:gd name="T3" fmla="*/ 50 h 140"/>
                  <a:gd name="T4" fmla="*/ 110 w 118"/>
                  <a:gd name="T5" fmla="*/ 37 h 140"/>
                  <a:gd name="T6" fmla="*/ 104 w 118"/>
                  <a:gd name="T7" fmla="*/ 26 h 140"/>
                  <a:gd name="T8" fmla="*/ 96 w 118"/>
                  <a:gd name="T9" fmla="*/ 17 h 140"/>
                  <a:gd name="T10" fmla="*/ 87 w 118"/>
                  <a:gd name="T11" fmla="*/ 10 h 140"/>
                  <a:gd name="T12" fmla="*/ 76 w 118"/>
                  <a:gd name="T13" fmla="*/ 4 h 140"/>
                  <a:gd name="T14" fmla="*/ 65 w 118"/>
                  <a:gd name="T15" fmla="*/ 1 h 140"/>
                  <a:gd name="T16" fmla="*/ 53 w 118"/>
                  <a:gd name="T17" fmla="*/ 1 h 140"/>
                  <a:gd name="T18" fmla="*/ 42 w 118"/>
                  <a:gd name="T19" fmla="*/ 4 h 140"/>
                  <a:gd name="T20" fmla="*/ 31 w 118"/>
                  <a:gd name="T21" fmla="*/ 10 h 140"/>
                  <a:gd name="T22" fmla="*/ 21 w 118"/>
                  <a:gd name="T23" fmla="*/ 17 h 140"/>
                  <a:gd name="T24" fmla="*/ 13 w 118"/>
                  <a:gd name="T25" fmla="*/ 26 h 140"/>
                  <a:gd name="T26" fmla="*/ 7 w 118"/>
                  <a:gd name="T27" fmla="*/ 37 h 140"/>
                  <a:gd name="T28" fmla="*/ 2 w 118"/>
                  <a:gd name="T29" fmla="*/ 50 h 140"/>
                  <a:gd name="T30" fmla="*/ 0 w 118"/>
                  <a:gd name="T31" fmla="*/ 64 h 140"/>
                  <a:gd name="T32" fmla="*/ 0 w 118"/>
                  <a:gd name="T33" fmla="*/ 78 h 140"/>
                  <a:gd name="T34" fmla="*/ 2 w 118"/>
                  <a:gd name="T35" fmla="*/ 91 h 140"/>
                  <a:gd name="T36" fmla="*/ 7 w 118"/>
                  <a:gd name="T37" fmla="*/ 104 h 140"/>
                  <a:gd name="T38" fmla="*/ 13 w 118"/>
                  <a:gd name="T39" fmla="*/ 115 h 140"/>
                  <a:gd name="T40" fmla="*/ 21 w 118"/>
                  <a:gd name="T41" fmla="*/ 125 h 140"/>
                  <a:gd name="T42" fmla="*/ 31 w 118"/>
                  <a:gd name="T43" fmla="*/ 132 h 140"/>
                  <a:gd name="T44" fmla="*/ 42 w 118"/>
                  <a:gd name="T45" fmla="*/ 138 h 140"/>
                  <a:gd name="T46" fmla="*/ 53 w 118"/>
                  <a:gd name="T47" fmla="*/ 140 h 140"/>
                  <a:gd name="T48" fmla="*/ 65 w 118"/>
                  <a:gd name="T49" fmla="*/ 140 h 140"/>
                  <a:gd name="T50" fmla="*/ 76 w 118"/>
                  <a:gd name="T51" fmla="*/ 138 h 140"/>
                  <a:gd name="T52" fmla="*/ 87 w 118"/>
                  <a:gd name="T53" fmla="*/ 132 h 140"/>
                  <a:gd name="T54" fmla="*/ 96 w 118"/>
                  <a:gd name="T55" fmla="*/ 125 h 140"/>
                  <a:gd name="T56" fmla="*/ 104 w 118"/>
                  <a:gd name="T57" fmla="*/ 115 h 140"/>
                  <a:gd name="T58" fmla="*/ 110 w 118"/>
                  <a:gd name="T59" fmla="*/ 104 h 140"/>
                  <a:gd name="T60" fmla="*/ 115 w 118"/>
                  <a:gd name="T61" fmla="*/ 91 h 140"/>
                  <a:gd name="T62" fmla="*/ 117 w 118"/>
                  <a:gd name="T63" fmla="*/ 78 h 140"/>
                  <a:gd name="T64" fmla="*/ 109 w 118"/>
                  <a:gd name="T65" fmla="*/ 71 h 140"/>
                  <a:gd name="T66" fmla="*/ 105 w 118"/>
                  <a:gd name="T67" fmla="*/ 94 h 140"/>
                  <a:gd name="T68" fmla="*/ 94 w 118"/>
                  <a:gd name="T69" fmla="*/ 113 h 140"/>
                  <a:gd name="T70" fmla="*/ 78 w 118"/>
                  <a:gd name="T71" fmla="*/ 126 h 140"/>
                  <a:gd name="T72" fmla="*/ 59 w 118"/>
                  <a:gd name="T73" fmla="*/ 130 h 140"/>
                  <a:gd name="T74" fmla="*/ 40 w 118"/>
                  <a:gd name="T75" fmla="*/ 126 h 140"/>
                  <a:gd name="T76" fmla="*/ 23 w 118"/>
                  <a:gd name="T77" fmla="*/ 113 h 140"/>
                  <a:gd name="T78" fmla="*/ 13 w 118"/>
                  <a:gd name="T79" fmla="*/ 94 h 140"/>
                  <a:gd name="T80" fmla="*/ 9 w 118"/>
                  <a:gd name="T81" fmla="*/ 71 h 140"/>
                  <a:gd name="T82" fmla="*/ 13 w 118"/>
                  <a:gd name="T83" fmla="*/ 48 h 140"/>
                  <a:gd name="T84" fmla="*/ 23 w 118"/>
                  <a:gd name="T85" fmla="*/ 29 h 140"/>
                  <a:gd name="T86" fmla="*/ 40 w 118"/>
                  <a:gd name="T87" fmla="*/ 16 h 140"/>
                  <a:gd name="T88" fmla="*/ 59 w 118"/>
                  <a:gd name="T89" fmla="*/ 11 h 140"/>
                  <a:gd name="T90" fmla="*/ 78 w 118"/>
                  <a:gd name="T91" fmla="*/ 16 h 140"/>
                  <a:gd name="T92" fmla="*/ 94 w 118"/>
                  <a:gd name="T93" fmla="*/ 29 h 140"/>
                  <a:gd name="T94" fmla="*/ 105 w 118"/>
                  <a:gd name="T95" fmla="*/ 48 h 140"/>
                  <a:gd name="T96" fmla="*/ 109 w 118"/>
                  <a:gd name="T97" fmla="*/ 7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36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109 w 109"/>
                  <a:gd name="T1" fmla="*/ 58 h 130"/>
                  <a:gd name="T2" fmla="*/ 107 w 109"/>
                  <a:gd name="T3" fmla="*/ 46 h 130"/>
                  <a:gd name="T4" fmla="*/ 100 w 109"/>
                  <a:gd name="T5" fmla="*/ 29 h 130"/>
                  <a:gd name="T6" fmla="*/ 85 w 109"/>
                  <a:gd name="T7" fmla="*/ 11 h 130"/>
                  <a:gd name="T8" fmla="*/ 71 w 109"/>
                  <a:gd name="T9" fmla="*/ 2 h 130"/>
                  <a:gd name="T10" fmla="*/ 61 w 109"/>
                  <a:gd name="T11" fmla="*/ 0 h 130"/>
                  <a:gd name="T12" fmla="*/ 50 w 109"/>
                  <a:gd name="T13" fmla="*/ 0 h 130"/>
                  <a:gd name="T14" fmla="*/ 39 w 109"/>
                  <a:gd name="T15" fmla="*/ 2 h 130"/>
                  <a:gd name="T16" fmla="*/ 24 w 109"/>
                  <a:gd name="T17" fmla="*/ 11 h 130"/>
                  <a:gd name="T18" fmla="*/ 9 w 109"/>
                  <a:gd name="T19" fmla="*/ 29 h 130"/>
                  <a:gd name="T20" fmla="*/ 3 w 109"/>
                  <a:gd name="T21" fmla="*/ 46 h 130"/>
                  <a:gd name="T22" fmla="*/ 0 w 109"/>
                  <a:gd name="T23" fmla="*/ 58 h 130"/>
                  <a:gd name="T24" fmla="*/ 0 w 109"/>
                  <a:gd name="T25" fmla="*/ 71 h 130"/>
                  <a:gd name="T26" fmla="*/ 3 w 109"/>
                  <a:gd name="T27" fmla="*/ 84 h 130"/>
                  <a:gd name="T28" fmla="*/ 7 w 109"/>
                  <a:gd name="T29" fmla="*/ 96 h 130"/>
                  <a:gd name="T30" fmla="*/ 12 w 109"/>
                  <a:gd name="T31" fmla="*/ 106 h 130"/>
                  <a:gd name="T32" fmla="*/ 20 w 109"/>
                  <a:gd name="T33" fmla="*/ 115 h 130"/>
                  <a:gd name="T34" fmla="*/ 29 w 109"/>
                  <a:gd name="T35" fmla="*/ 121 h 130"/>
                  <a:gd name="T36" fmla="*/ 39 w 109"/>
                  <a:gd name="T37" fmla="*/ 127 h 130"/>
                  <a:gd name="T38" fmla="*/ 50 w 109"/>
                  <a:gd name="T39" fmla="*/ 130 h 130"/>
                  <a:gd name="T40" fmla="*/ 61 w 109"/>
                  <a:gd name="T41" fmla="*/ 130 h 130"/>
                  <a:gd name="T42" fmla="*/ 71 w 109"/>
                  <a:gd name="T43" fmla="*/ 127 h 130"/>
                  <a:gd name="T44" fmla="*/ 85 w 109"/>
                  <a:gd name="T45" fmla="*/ 119 h 130"/>
                  <a:gd name="T46" fmla="*/ 100 w 109"/>
                  <a:gd name="T47" fmla="*/ 101 h 130"/>
                  <a:gd name="T48" fmla="*/ 107 w 109"/>
                  <a:gd name="T49" fmla="*/ 84 h 130"/>
                  <a:gd name="T50" fmla="*/ 109 w 109"/>
                  <a:gd name="T51" fmla="*/ 71 h 130"/>
                  <a:gd name="T52" fmla="*/ 100 w 109"/>
                  <a:gd name="T53" fmla="*/ 65 h 130"/>
                  <a:gd name="T54" fmla="*/ 97 w 109"/>
                  <a:gd name="T55" fmla="*/ 85 h 130"/>
                  <a:gd name="T56" fmla="*/ 87 w 109"/>
                  <a:gd name="T57" fmla="*/ 103 h 130"/>
                  <a:gd name="T58" fmla="*/ 73 w 109"/>
                  <a:gd name="T59" fmla="*/ 114 h 130"/>
                  <a:gd name="T60" fmla="*/ 55 w 109"/>
                  <a:gd name="T61" fmla="*/ 119 h 130"/>
                  <a:gd name="T62" fmla="*/ 38 w 109"/>
                  <a:gd name="T63" fmla="*/ 114 h 130"/>
                  <a:gd name="T64" fmla="*/ 22 w 109"/>
                  <a:gd name="T65" fmla="*/ 103 h 130"/>
                  <a:gd name="T66" fmla="*/ 13 w 109"/>
                  <a:gd name="T67" fmla="*/ 85 h 130"/>
                  <a:gd name="T68" fmla="*/ 9 w 109"/>
                  <a:gd name="T69" fmla="*/ 65 h 130"/>
                  <a:gd name="T70" fmla="*/ 13 w 109"/>
                  <a:gd name="T71" fmla="*/ 43 h 130"/>
                  <a:gd name="T72" fmla="*/ 22 w 109"/>
                  <a:gd name="T73" fmla="*/ 26 h 130"/>
                  <a:gd name="T74" fmla="*/ 38 w 109"/>
                  <a:gd name="T75" fmla="*/ 16 h 130"/>
                  <a:gd name="T76" fmla="*/ 55 w 109"/>
                  <a:gd name="T77" fmla="*/ 11 h 130"/>
                  <a:gd name="T78" fmla="*/ 73 w 109"/>
                  <a:gd name="T79" fmla="*/ 16 h 130"/>
                  <a:gd name="T80" fmla="*/ 87 w 109"/>
                  <a:gd name="T81" fmla="*/ 26 h 130"/>
                  <a:gd name="T82" fmla="*/ 97 w 109"/>
                  <a:gd name="T83" fmla="*/ 43 h 130"/>
                  <a:gd name="T84" fmla="*/ 100 w 109"/>
                  <a:gd name="T85" fmla="*/ 6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Freeform 37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99 w 100"/>
                  <a:gd name="T1" fmla="*/ 48 h 119"/>
                  <a:gd name="T2" fmla="*/ 91 w 100"/>
                  <a:gd name="T3" fmla="*/ 26 h 119"/>
                  <a:gd name="T4" fmla="*/ 78 w 100"/>
                  <a:gd name="T5" fmla="*/ 11 h 119"/>
                  <a:gd name="T6" fmla="*/ 60 w 100"/>
                  <a:gd name="T7" fmla="*/ 1 h 119"/>
                  <a:gd name="T8" fmla="*/ 40 w 100"/>
                  <a:gd name="T9" fmla="*/ 1 h 119"/>
                  <a:gd name="T10" fmla="*/ 22 w 100"/>
                  <a:gd name="T11" fmla="*/ 11 h 119"/>
                  <a:gd name="T12" fmla="*/ 8 w 100"/>
                  <a:gd name="T13" fmla="*/ 26 h 119"/>
                  <a:gd name="T14" fmla="*/ 1 w 100"/>
                  <a:gd name="T15" fmla="*/ 48 h 119"/>
                  <a:gd name="T16" fmla="*/ 1 w 100"/>
                  <a:gd name="T17" fmla="*/ 72 h 119"/>
                  <a:gd name="T18" fmla="*/ 8 w 100"/>
                  <a:gd name="T19" fmla="*/ 93 h 119"/>
                  <a:gd name="T20" fmla="*/ 22 w 100"/>
                  <a:gd name="T21" fmla="*/ 109 h 119"/>
                  <a:gd name="T22" fmla="*/ 40 w 100"/>
                  <a:gd name="T23" fmla="*/ 117 h 119"/>
                  <a:gd name="T24" fmla="*/ 60 w 100"/>
                  <a:gd name="T25" fmla="*/ 117 h 119"/>
                  <a:gd name="T26" fmla="*/ 78 w 100"/>
                  <a:gd name="T27" fmla="*/ 109 h 119"/>
                  <a:gd name="T28" fmla="*/ 91 w 100"/>
                  <a:gd name="T29" fmla="*/ 93 h 119"/>
                  <a:gd name="T30" fmla="*/ 99 w 100"/>
                  <a:gd name="T31" fmla="*/ 72 h 119"/>
                  <a:gd name="T32" fmla="*/ 91 w 100"/>
                  <a:gd name="T33" fmla="*/ 60 h 119"/>
                  <a:gd name="T34" fmla="*/ 87 w 100"/>
                  <a:gd name="T35" fmla="*/ 79 h 119"/>
                  <a:gd name="T36" fmla="*/ 79 w 100"/>
                  <a:gd name="T37" fmla="*/ 95 h 119"/>
                  <a:gd name="T38" fmla="*/ 66 w 100"/>
                  <a:gd name="T39" fmla="*/ 104 h 119"/>
                  <a:gd name="T40" fmla="*/ 50 w 100"/>
                  <a:gd name="T41" fmla="*/ 108 h 119"/>
                  <a:gd name="T42" fmla="*/ 34 w 100"/>
                  <a:gd name="T43" fmla="*/ 104 h 119"/>
                  <a:gd name="T44" fmla="*/ 20 w 100"/>
                  <a:gd name="T45" fmla="*/ 95 h 119"/>
                  <a:gd name="T46" fmla="*/ 12 w 100"/>
                  <a:gd name="T47" fmla="*/ 79 h 119"/>
                  <a:gd name="T48" fmla="*/ 9 w 100"/>
                  <a:gd name="T49" fmla="*/ 60 h 119"/>
                  <a:gd name="T50" fmla="*/ 12 w 100"/>
                  <a:gd name="T51" fmla="*/ 41 h 119"/>
                  <a:gd name="T52" fmla="*/ 20 w 100"/>
                  <a:gd name="T53" fmla="*/ 25 h 119"/>
                  <a:gd name="T54" fmla="*/ 34 w 100"/>
                  <a:gd name="T55" fmla="*/ 15 h 119"/>
                  <a:gd name="T56" fmla="*/ 50 w 100"/>
                  <a:gd name="T57" fmla="*/ 11 h 119"/>
                  <a:gd name="T58" fmla="*/ 66 w 100"/>
                  <a:gd name="T59" fmla="*/ 15 h 119"/>
                  <a:gd name="T60" fmla="*/ 79 w 100"/>
                  <a:gd name="T61" fmla="*/ 25 h 119"/>
                  <a:gd name="T62" fmla="*/ 87 w 100"/>
                  <a:gd name="T63" fmla="*/ 41 h 119"/>
                  <a:gd name="T64" fmla="*/ 91 w 100"/>
                  <a:gd name="T65" fmla="*/ 6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Freeform 38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90 w 91"/>
                  <a:gd name="T1" fmla="*/ 43 h 108"/>
                  <a:gd name="T2" fmla="*/ 83 w 91"/>
                  <a:gd name="T3" fmla="*/ 24 h 108"/>
                  <a:gd name="T4" fmla="*/ 71 w 91"/>
                  <a:gd name="T5" fmla="*/ 9 h 108"/>
                  <a:gd name="T6" fmla="*/ 55 w 91"/>
                  <a:gd name="T7" fmla="*/ 1 h 108"/>
                  <a:gd name="T8" fmla="*/ 37 w 91"/>
                  <a:gd name="T9" fmla="*/ 1 h 108"/>
                  <a:gd name="T10" fmla="*/ 21 w 91"/>
                  <a:gd name="T11" fmla="*/ 9 h 108"/>
                  <a:gd name="T12" fmla="*/ 8 w 91"/>
                  <a:gd name="T13" fmla="*/ 24 h 108"/>
                  <a:gd name="T14" fmla="*/ 1 w 91"/>
                  <a:gd name="T15" fmla="*/ 43 h 108"/>
                  <a:gd name="T16" fmla="*/ 1 w 91"/>
                  <a:gd name="T17" fmla="*/ 65 h 108"/>
                  <a:gd name="T18" fmla="*/ 8 w 91"/>
                  <a:gd name="T19" fmla="*/ 84 h 108"/>
                  <a:gd name="T20" fmla="*/ 21 w 91"/>
                  <a:gd name="T21" fmla="*/ 98 h 108"/>
                  <a:gd name="T22" fmla="*/ 37 w 91"/>
                  <a:gd name="T23" fmla="*/ 107 h 108"/>
                  <a:gd name="T24" fmla="*/ 55 w 91"/>
                  <a:gd name="T25" fmla="*/ 107 h 108"/>
                  <a:gd name="T26" fmla="*/ 71 w 91"/>
                  <a:gd name="T27" fmla="*/ 98 h 108"/>
                  <a:gd name="T28" fmla="*/ 83 w 91"/>
                  <a:gd name="T29" fmla="*/ 84 h 108"/>
                  <a:gd name="T30" fmla="*/ 90 w 91"/>
                  <a:gd name="T31" fmla="*/ 65 h 108"/>
                  <a:gd name="T32" fmla="*/ 82 w 91"/>
                  <a:gd name="T33" fmla="*/ 54 h 108"/>
                  <a:gd name="T34" fmla="*/ 79 w 91"/>
                  <a:gd name="T35" fmla="*/ 71 h 108"/>
                  <a:gd name="T36" fmla="*/ 72 w 91"/>
                  <a:gd name="T37" fmla="*/ 84 h 108"/>
                  <a:gd name="T38" fmla="*/ 60 w 91"/>
                  <a:gd name="T39" fmla="*/ 93 h 108"/>
                  <a:gd name="T40" fmla="*/ 46 w 91"/>
                  <a:gd name="T41" fmla="*/ 97 h 108"/>
                  <a:gd name="T42" fmla="*/ 32 w 91"/>
                  <a:gd name="T43" fmla="*/ 93 h 108"/>
                  <a:gd name="T44" fmla="*/ 21 w 91"/>
                  <a:gd name="T45" fmla="*/ 84 h 108"/>
                  <a:gd name="T46" fmla="*/ 12 w 91"/>
                  <a:gd name="T47" fmla="*/ 71 h 108"/>
                  <a:gd name="T48" fmla="*/ 9 w 91"/>
                  <a:gd name="T49" fmla="*/ 54 h 108"/>
                  <a:gd name="T50" fmla="*/ 12 w 91"/>
                  <a:gd name="T51" fmla="*/ 37 h 108"/>
                  <a:gd name="T52" fmla="*/ 21 w 91"/>
                  <a:gd name="T53" fmla="*/ 24 h 108"/>
                  <a:gd name="T54" fmla="*/ 32 w 91"/>
                  <a:gd name="T55" fmla="*/ 14 h 108"/>
                  <a:gd name="T56" fmla="*/ 46 w 91"/>
                  <a:gd name="T57" fmla="*/ 11 h 108"/>
                  <a:gd name="T58" fmla="*/ 60 w 91"/>
                  <a:gd name="T59" fmla="*/ 14 h 108"/>
                  <a:gd name="T60" fmla="*/ 72 w 91"/>
                  <a:gd name="T61" fmla="*/ 24 h 108"/>
                  <a:gd name="T62" fmla="*/ 79 w 91"/>
                  <a:gd name="T63" fmla="*/ 37 h 108"/>
                  <a:gd name="T64" fmla="*/ 82 w 91"/>
                  <a:gd name="T65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39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81 w 82"/>
                  <a:gd name="T1" fmla="*/ 39 h 97"/>
                  <a:gd name="T2" fmla="*/ 75 w 82"/>
                  <a:gd name="T3" fmla="*/ 21 h 97"/>
                  <a:gd name="T4" fmla="*/ 64 w 82"/>
                  <a:gd name="T5" fmla="*/ 8 h 97"/>
                  <a:gd name="T6" fmla="*/ 49 w 82"/>
                  <a:gd name="T7" fmla="*/ 1 h 97"/>
                  <a:gd name="T8" fmla="*/ 33 w 82"/>
                  <a:gd name="T9" fmla="*/ 1 h 97"/>
                  <a:gd name="T10" fmla="*/ 18 w 82"/>
                  <a:gd name="T11" fmla="*/ 8 h 97"/>
                  <a:gd name="T12" fmla="*/ 7 w 82"/>
                  <a:gd name="T13" fmla="*/ 21 h 97"/>
                  <a:gd name="T14" fmla="*/ 0 w 82"/>
                  <a:gd name="T15" fmla="*/ 39 h 97"/>
                  <a:gd name="T16" fmla="*/ 0 w 82"/>
                  <a:gd name="T17" fmla="*/ 58 h 97"/>
                  <a:gd name="T18" fmla="*/ 7 w 82"/>
                  <a:gd name="T19" fmla="*/ 76 h 97"/>
                  <a:gd name="T20" fmla="*/ 18 w 82"/>
                  <a:gd name="T21" fmla="*/ 90 h 97"/>
                  <a:gd name="T22" fmla="*/ 33 w 82"/>
                  <a:gd name="T23" fmla="*/ 97 h 97"/>
                  <a:gd name="T24" fmla="*/ 49 w 82"/>
                  <a:gd name="T25" fmla="*/ 97 h 97"/>
                  <a:gd name="T26" fmla="*/ 64 w 82"/>
                  <a:gd name="T27" fmla="*/ 90 h 97"/>
                  <a:gd name="T28" fmla="*/ 75 w 82"/>
                  <a:gd name="T29" fmla="*/ 76 h 97"/>
                  <a:gd name="T30" fmla="*/ 81 w 82"/>
                  <a:gd name="T31" fmla="*/ 58 h 97"/>
                  <a:gd name="T32" fmla="*/ 73 w 82"/>
                  <a:gd name="T33" fmla="*/ 49 h 97"/>
                  <a:gd name="T34" fmla="*/ 70 w 82"/>
                  <a:gd name="T35" fmla="*/ 63 h 97"/>
                  <a:gd name="T36" fmla="*/ 63 w 82"/>
                  <a:gd name="T37" fmla="*/ 75 h 97"/>
                  <a:gd name="T38" fmla="*/ 53 w 82"/>
                  <a:gd name="T39" fmla="*/ 84 h 97"/>
                  <a:gd name="T40" fmla="*/ 41 w 82"/>
                  <a:gd name="T41" fmla="*/ 86 h 97"/>
                  <a:gd name="T42" fmla="*/ 29 w 82"/>
                  <a:gd name="T43" fmla="*/ 84 h 97"/>
                  <a:gd name="T44" fmla="*/ 19 w 82"/>
                  <a:gd name="T45" fmla="*/ 75 h 97"/>
                  <a:gd name="T46" fmla="*/ 11 w 82"/>
                  <a:gd name="T47" fmla="*/ 63 h 97"/>
                  <a:gd name="T48" fmla="*/ 9 w 82"/>
                  <a:gd name="T49" fmla="*/ 49 h 97"/>
                  <a:gd name="T50" fmla="*/ 11 w 82"/>
                  <a:gd name="T51" fmla="*/ 34 h 97"/>
                  <a:gd name="T52" fmla="*/ 19 w 82"/>
                  <a:gd name="T53" fmla="*/ 22 h 97"/>
                  <a:gd name="T54" fmla="*/ 29 w 82"/>
                  <a:gd name="T55" fmla="*/ 14 h 97"/>
                  <a:gd name="T56" fmla="*/ 41 w 82"/>
                  <a:gd name="T57" fmla="*/ 10 h 97"/>
                  <a:gd name="T58" fmla="*/ 53 w 82"/>
                  <a:gd name="T59" fmla="*/ 14 h 97"/>
                  <a:gd name="T60" fmla="*/ 63 w 82"/>
                  <a:gd name="T61" fmla="*/ 22 h 97"/>
                  <a:gd name="T62" fmla="*/ 70 w 82"/>
                  <a:gd name="T63" fmla="*/ 34 h 97"/>
                  <a:gd name="T64" fmla="*/ 73 w 82"/>
                  <a:gd name="T65" fmla="*/ 4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40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72 w 73"/>
                  <a:gd name="T1" fmla="*/ 34 h 86"/>
                  <a:gd name="T2" fmla="*/ 67 w 73"/>
                  <a:gd name="T3" fmla="*/ 19 h 86"/>
                  <a:gd name="T4" fmla="*/ 57 w 73"/>
                  <a:gd name="T5" fmla="*/ 7 h 86"/>
                  <a:gd name="T6" fmla="*/ 44 w 73"/>
                  <a:gd name="T7" fmla="*/ 1 h 86"/>
                  <a:gd name="T8" fmla="*/ 30 w 73"/>
                  <a:gd name="T9" fmla="*/ 1 h 86"/>
                  <a:gd name="T10" fmla="*/ 17 w 73"/>
                  <a:gd name="T11" fmla="*/ 7 h 86"/>
                  <a:gd name="T12" fmla="*/ 6 w 73"/>
                  <a:gd name="T13" fmla="*/ 19 h 86"/>
                  <a:gd name="T14" fmla="*/ 1 w 73"/>
                  <a:gd name="T15" fmla="*/ 34 h 86"/>
                  <a:gd name="T16" fmla="*/ 1 w 73"/>
                  <a:gd name="T17" fmla="*/ 51 h 86"/>
                  <a:gd name="T18" fmla="*/ 6 w 73"/>
                  <a:gd name="T19" fmla="*/ 67 h 86"/>
                  <a:gd name="T20" fmla="*/ 17 w 73"/>
                  <a:gd name="T21" fmla="*/ 79 h 86"/>
                  <a:gd name="T22" fmla="*/ 30 w 73"/>
                  <a:gd name="T23" fmla="*/ 85 h 86"/>
                  <a:gd name="T24" fmla="*/ 44 w 73"/>
                  <a:gd name="T25" fmla="*/ 85 h 86"/>
                  <a:gd name="T26" fmla="*/ 57 w 73"/>
                  <a:gd name="T27" fmla="*/ 79 h 86"/>
                  <a:gd name="T28" fmla="*/ 67 w 73"/>
                  <a:gd name="T29" fmla="*/ 67 h 86"/>
                  <a:gd name="T30" fmla="*/ 72 w 73"/>
                  <a:gd name="T31" fmla="*/ 51 h 86"/>
                  <a:gd name="T32" fmla="*/ 64 w 73"/>
                  <a:gd name="T33" fmla="*/ 43 h 86"/>
                  <a:gd name="T34" fmla="*/ 62 w 73"/>
                  <a:gd name="T35" fmla="*/ 55 h 86"/>
                  <a:gd name="T36" fmla="*/ 56 w 73"/>
                  <a:gd name="T37" fmla="*/ 66 h 86"/>
                  <a:gd name="T38" fmla="*/ 48 w 73"/>
                  <a:gd name="T39" fmla="*/ 73 h 86"/>
                  <a:gd name="T40" fmla="*/ 37 w 73"/>
                  <a:gd name="T41" fmla="*/ 75 h 86"/>
                  <a:gd name="T42" fmla="*/ 27 w 73"/>
                  <a:gd name="T43" fmla="*/ 73 h 86"/>
                  <a:gd name="T44" fmla="*/ 18 w 73"/>
                  <a:gd name="T45" fmla="*/ 66 h 86"/>
                  <a:gd name="T46" fmla="*/ 12 w 73"/>
                  <a:gd name="T47" fmla="*/ 55 h 86"/>
                  <a:gd name="T48" fmla="*/ 10 w 73"/>
                  <a:gd name="T49" fmla="*/ 43 h 86"/>
                  <a:gd name="T50" fmla="*/ 12 w 73"/>
                  <a:gd name="T51" fmla="*/ 30 h 86"/>
                  <a:gd name="T52" fmla="*/ 18 w 73"/>
                  <a:gd name="T53" fmla="*/ 20 h 86"/>
                  <a:gd name="T54" fmla="*/ 27 w 73"/>
                  <a:gd name="T55" fmla="*/ 13 h 86"/>
                  <a:gd name="T56" fmla="*/ 37 w 73"/>
                  <a:gd name="T57" fmla="*/ 10 h 86"/>
                  <a:gd name="T58" fmla="*/ 48 w 73"/>
                  <a:gd name="T59" fmla="*/ 13 h 86"/>
                  <a:gd name="T60" fmla="*/ 56 w 73"/>
                  <a:gd name="T61" fmla="*/ 20 h 86"/>
                  <a:gd name="T62" fmla="*/ 62 w 73"/>
                  <a:gd name="T63" fmla="*/ 30 h 86"/>
                  <a:gd name="T64" fmla="*/ 64 w 73"/>
                  <a:gd name="T65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41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63 w 64"/>
                  <a:gd name="T1" fmla="*/ 32 h 76"/>
                  <a:gd name="T2" fmla="*/ 58 w 64"/>
                  <a:gd name="T3" fmla="*/ 17 h 76"/>
                  <a:gd name="T4" fmla="*/ 50 w 64"/>
                  <a:gd name="T5" fmla="*/ 8 h 76"/>
                  <a:gd name="T6" fmla="*/ 38 w 64"/>
                  <a:gd name="T7" fmla="*/ 2 h 76"/>
                  <a:gd name="T8" fmla="*/ 26 w 64"/>
                  <a:gd name="T9" fmla="*/ 2 h 76"/>
                  <a:gd name="T10" fmla="*/ 15 w 64"/>
                  <a:gd name="T11" fmla="*/ 8 h 76"/>
                  <a:gd name="T12" fmla="*/ 6 w 64"/>
                  <a:gd name="T13" fmla="*/ 17 h 76"/>
                  <a:gd name="T14" fmla="*/ 0 w 64"/>
                  <a:gd name="T15" fmla="*/ 32 h 76"/>
                  <a:gd name="T16" fmla="*/ 0 w 64"/>
                  <a:gd name="T17" fmla="*/ 46 h 76"/>
                  <a:gd name="T18" fmla="*/ 6 w 64"/>
                  <a:gd name="T19" fmla="*/ 60 h 76"/>
                  <a:gd name="T20" fmla="*/ 15 w 64"/>
                  <a:gd name="T21" fmla="*/ 70 h 76"/>
                  <a:gd name="T22" fmla="*/ 26 w 64"/>
                  <a:gd name="T23" fmla="*/ 76 h 76"/>
                  <a:gd name="T24" fmla="*/ 38 w 64"/>
                  <a:gd name="T25" fmla="*/ 76 h 76"/>
                  <a:gd name="T26" fmla="*/ 50 w 64"/>
                  <a:gd name="T27" fmla="*/ 70 h 76"/>
                  <a:gd name="T28" fmla="*/ 58 w 64"/>
                  <a:gd name="T29" fmla="*/ 60 h 76"/>
                  <a:gd name="T30" fmla="*/ 63 w 64"/>
                  <a:gd name="T31" fmla="*/ 46 h 76"/>
                  <a:gd name="T32" fmla="*/ 55 w 64"/>
                  <a:gd name="T33" fmla="*/ 39 h 76"/>
                  <a:gd name="T34" fmla="*/ 53 w 64"/>
                  <a:gd name="T35" fmla="*/ 50 h 76"/>
                  <a:gd name="T36" fmla="*/ 48 w 64"/>
                  <a:gd name="T37" fmla="*/ 58 h 76"/>
                  <a:gd name="T38" fmla="*/ 41 w 64"/>
                  <a:gd name="T39" fmla="*/ 64 h 76"/>
                  <a:gd name="T40" fmla="*/ 32 w 64"/>
                  <a:gd name="T41" fmla="*/ 65 h 76"/>
                  <a:gd name="T42" fmla="*/ 23 w 64"/>
                  <a:gd name="T43" fmla="*/ 64 h 76"/>
                  <a:gd name="T44" fmla="*/ 16 w 64"/>
                  <a:gd name="T45" fmla="*/ 58 h 76"/>
                  <a:gd name="T46" fmla="*/ 11 w 64"/>
                  <a:gd name="T47" fmla="*/ 50 h 76"/>
                  <a:gd name="T48" fmla="*/ 10 w 64"/>
                  <a:gd name="T49" fmla="*/ 39 h 76"/>
                  <a:gd name="T50" fmla="*/ 11 w 64"/>
                  <a:gd name="T51" fmla="*/ 28 h 76"/>
                  <a:gd name="T52" fmla="*/ 16 w 64"/>
                  <a:gd name="T53" fmla="*/ 20 h 76"/>
                  <a:gd name="T54" fmla="*/ 23 w 64"/>
                  <a:gd name="T55" fmla="*/ 14 h 76"/>
                  <a:gd name="T56" fmla="*/ 32 w 64"/>
                  <a:gd name="T57" fmla="*/ 11 h 76"/>
                  <a:gd name="T58" fmla="*/ 41 w 64"/>
                  <a:gd name="T59" fmla="*/ 14 h 76"/>
                  <a:gd name="T60" fmla="*/ 48 w 64"/>
                  <a:gd name="T61" fmla="*/ 20 h 76"/>
                  <a:gd name="T62" fmla="*/ 53 w 64"/>
                  <a:gd name="T63" fmla="*/ 28 h 76"/>
                  <a:gd name="T64" fmla="*/ 55 w 64"/>
                  <a:gd name="T65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42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54 w 54"/>
                  <a:gd name="T1" fmla="*/ 27 h 65"/>
                  <a:gd name="T2" fmla="*/ 49 w 54"/>
                  <a:gd name="T3" fmla="*/ 15 h 65"/>
                  <a:gd name="T4" fmla="*/ 42 w 54"/>
                  <a:gd name="T5" fmla="*/ 6 h 65"/>
                  <a:gd name="T6" fmla="*/ 33 w 54"/>
                  <a:gd name="T7" fmla="*/ 2 h 65"/>
                  <a:gd name="T8" fmla="*/ 22 w 54"/>
                  <a:gd name="T9" fmla="*/ 2 h 65"/>
                  <a:gd name="T10" fmla="*/ 12 w 54"/>
                  <a:gd name="T11" fmla="*/ 6 h 65"/>
                  <a:gd name="T12" fmla="*/ 5 w 54"/>
                  <a:gd name="T13" fmla="*/ 15 h 65"/>
                  <a:gd name="T14" fmla="*/ 1 w 54"/>
                  <a:gd name="T15" fmla="*/ 27 h 65"/>
                  <a:gd name="T16" fmla="*/ 1 w 54"/>
                  <a:gd name="T17" fmla="*/ 39 h 65"/>
                  <a:gd name="T18" fmla="*/ 5 w 54"/>
                  <a:gd name="T19" fmla="*/ 51 h 65"/>
                  <a:gd name="T20" fmla="*/ 12 w 54"/>
                  <a:gd name="T21" fmla="*/ 59 h 65"/>
                  <a:gd name="T22" fmla="*/ 22 w 54"/>
                  <a:gd name="T23" fmla="*/ 64 h 65"/>
                  <a:gd name="T24" fmla="*/ 33 w 54"/>
                  <a:gd name="T25" fmla="*/ 64 h 65"/>
                  <a:gd name="T26" fmla="*/ 42 w 54"/>
                  <a:gd name="T27" fmla="*/ 59 h 65"/>
                  <a:gd name="T28" fmla="*/ 49 w 54"/>
                  <a:gd name="T29" fmla="*/ 51 h 65"/>
                  <a:gd name="T30" fmla="*/ 54 w 54"/>
                  <a:gd name="T31" fmla="*/ 39 h 65"/>
                  <a:gd name="T32" fmla="*/ 45 w 54"/>
                  <a:gd name="T33" fmla="*/ 33 h 65"/>
                  <a:gd name="T34" fmla="*/ 44 w 54"/>
                  <a:gd name="T35" fmla="*/ 41 h 65"/>
                  <a:gd name="T36" fmla="*/ 40 w 54"/>
                  <a:gd name="T37" fmla="*/ 48 h 65"/>
                  <a:gd name="T38" fmla="*/ 34 w 54"/>
                  <a:gd name="T39" fmla="*/ 53 h 65"/>
                  <a:gd name="T40" fmla="*/ 27 w 54"/>
                  <a:gd name="T41" fmla="*/ 54 h 65"/>
                  <a:gd name="T42" fmla="*/ 20 w 54"/>
                  <a:gd name="T43" fmla="*/ 53 h 65"/>
                  <a:gd name="T44" fmla="*/ 14 w 54"/>
                  <a:gd name="T45" fmla="*/ 48 h 65"/>
                  <a:gd name="T46" fmla="*/ 11 w 54"/>
                  <a:gd name="T47" fmla="*/ 41 h 65"/>
                  <a:gd name="T48" fmla="*/ 9 w 54"/>
                  <a:gd name="T49" fmla="*/ 33 h 65"/>
                  <a:gd name="T50" fmla="*/ 11 w 54"/>
                  <a:gd name="T51" fmla="*/ 24 h 65"/>
                  <a:gd name="T52" fmla="*/ 14 w 54"/>
                  <a:gd name="T53" fmla="*/ 17 h 65"/>
                  <a:gd name="T54" fmla="*/ 20 w 54"/>
                  <a:gd name="T55" fmla="*/ 12 h 65"/>
                  <a:gd name="T56" fmla="*/ 27 w 54"/>
                  <a:gd name="T57" fmla="*/ 11 h 65"/>
                  <a:gd name="T58" fmla="*/ 34 w 54"/>
                  <a:gd name="T59" fmla="*/ 12 h 65"/>
                  <a:gd name="T60" fmla="*/ 40 w 54"/>
                  <a:gd name="T61" fmla="*/ 17 h 65"/>
                  <a:gd name="T62" fmla="*/ 44 w 54"/>
                  <a:gd name="T63" fmla="*/ 24 h 65"/>
                  <a:gd name="T64" fmla="*/ 45 w 54"/>
                  <a:gd name="T65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43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44 w 45"/>
                  <a:gd name="T1" fmla="*/ 22 h 54"/>
                  <a:gd name="T2" fmla="*/ 41 w 45"/>
                  <a:gd name="T3" fmla="*/ 12 h 54"/>
                  <a:gd name="T4" fmla="*/ 35 w 45"/>
                  <a:gd name="T5" fmla="*/ 5 h 54"/>
                  <a:gd name="T6" fmla="*/ 27 w 45"/>
                  <a:gd name="T7" fmla="*/ 1 h 54"/>
                  <a:gd name="T8" fmla="*/ 18 w 45"/>
                  <a:gd name="T9" fmla="*/ 1 h 54"/>
                  <a:gd name="T10" fmla="*/ 10 w 45"/>
                  <a:gd name="T11" fmla="*/ 5 h 54"/>
                  <a:gd name="T12" fmla="*/ 3 w 45"/>
                  <a:gd name="T13" fmla="*/ 12 h 54"/>
                  <a:gd name="T14" fmla="*/ 0 w 45"/>
                  <a:gd name="T15" fmla="*/ 22 h 54"/>
                  <a:gd name="T16" fmla="*/ 0 w 45"/>
                  <a:gd name="T17" fmla="*/ 34 h 54"/>
                  <a:gd name="T18" fmla="*/ 3 w 45"/>
                  <a:gd name="T19" fmla="*/ 43 h 54"/>
                  <a:gd name="T20" fmla="*/ 10 w 45"/>
                  <a:gd name="T21" fmla="*/ 51 h 54"/>
                  <a:gd name="T22" fmla="*/ 18 w 45"/>
                  <a:gd name="T23" fmla="*/ 54 h 54"/>
                  <a:gd name="T24" fmla="*/ 27 w 45"/>
                  <a:gd name="T25" fmla="*/ 54 h 54"/>
                  <a:gd name="T26" fmla="*/ 35 w 45"/>
                  <a:gd name="T27" fmla="*/ 51 h 54"/>
                  <a:gd name="T28" fmla="*/ 41 w 45"/>
                  <a:gd name="T29" fmla="*/ 43 h 54"/>
                  <a:gd name="T30" fmla="*/ 44 w 45"/>
                  <a:gd name="T31" fmla="*/ 34 h 54"/>
                  <a:gd name="T32" fmla="*/ 36 w 45"/>
                  <a:gd name="T33" fmla="*/ 28 h 54"/>
                  <a:gd name="T34" fmla="*/ 35 w 45"/>
                  <a:gd name="T35" fmla="*/ 34 h 54"/>
                  <a:gd name="T36" fmla="*/ 32 w 45"/>
                  <a:gd name="T37" fmla="*/ 40 h 54"/>
                  <a:gd name="T38" fmla="*/ 27 w 45"/>
                  <a:gd name="T39" fmla="*/ 42 h 54"/>
                  <a:gd name="T40" fmla="*/ 22 w 45"/>
                  <a:gd name="T41" fmla="*/ 43 h 54"/>
                  <a:gd name="T42" fmla="*/ 17 w 45"/>
                  <a:gd name="T43" fmla="*/ 42 h 54"/>
                  <a:gd name="T44" fmla="*/ 13 w 45"/>
                  <a:gd name="T45" fmla="*/ 40 h 54"/>
                  <a:gd name="T46" fmla="*/ 10 w 45"/>
                  <a:gd name="T47" fmla="*/ 34 h 54"/>
                  <a:gd name="T48" fmla="*/ 9 w 45"/>
                  <a:gd name="T49" fmla="*/ 28 h 54"/>
                  <a:gd name="T50" fmla="*/ 10 w 45"/>
                  <a:gd name="T51" fmla="*/ 22 h 54"/>
                  <a:gd name="T52" fmla="*/ 13 w 45"/>
                  <a:gd name="T53" fmla="*/ 16 h 54"/>
                  <a:gd name="T54" fmla="*/ 17 w 45"/>
                  <a:gd name="T55" fmla="*/ 13 h 54"/>
                  <a:gd name="T56" fmla="*/ 22 w 45"/>
                  <a:gd name="T57" fmla="*/ 11 h 54"/>
                  <a:gd name="T58" fmla="*/ 27 w 45"/>
                  <a:gd name="T59" fmla="*/ 13 h 54"/>
                  <a:gd name="T60" fmla="*/ 32 w 45"/>
                  <a:gd name="T61" fmla="*/ 16 h 54"/>
                  <a:gd name="T62" fmla="*/ 35 w 45"/>
                  <a:gd name="T63" fmla="*/ 22 h 54"/>
                  <a:gd name="T64" fmla="*/ 36 w 45"/>
                  <a:gd name="T65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44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36 w 36"/>
                  <a:gd name="T1" fmla="*/ 17 h 43"/>
                  <a:gd name="T2" fmla="*/ 33 w 36"/>
                  <a:gd name="T3" fmla="*/ 10 h 43"/>
                  <a:gd name="T4" fmla="*/ 28 w 36"/>
                  <a:gd name="T5" fmla="*/ 4 h 43"/>
                  <a:gd name="T6" fmla="*/ 22 w 36"/>
                  <a:gd name="T7" fmla="*/ 0 h 43"/>
                  <a:gd name="T8" fmla="*/ 14 w 36"/>
                  <a:gd name="T9" fmla="*/ 0 h 43"/>
                  <a:gd name="T10" fmla="*/ 8 w 36"/>
                  <a:gd name="T11" fmla="*/ 4 h 43"/>
                  <a:gd name="T12" fmla="*/ 3 w 36"/>
                  <a:gd name="T13" fmla="*/ 10 h 43"/>
                  <a:gd name="T14" fmla="*/ 0 w 36"/>
                  <a:gd name="T15" fmla="*/ 17 h 43"/>
                  <a:gd name="T16" fmla="*/ 0 w 36"/>
                  <a:gd name="T17" fmla="*/ 27 h 43"/>
                  <a:gd name="T18" fmla="*/ 3 w 36"/>
                  <a:gd name="T19" fmla="*/ 34 h 43"/>
                  <a:gd name="T20" fmla="*/ 8 w 36"/>
                  <a:gd name="T21" fmla="*/ 40 h 43"/>
                  <a:gd name="T22" fmla="*/ 14 w 36"/>
                  <a:gd name="T23" fmla="*/ 43 h 43"/>
                  <a:gd name="T24" fmla="*/ 22 w 36"/>
                  <a:gd name="T25" fmla="*/ 43 h 43"/>
                  <a:gd name="T26" fmla="*/ 28 w 36"/>
                  <a:gd name="T27" fmla="*/ 40 h 43"/>
                  <a:gd name="T28" fmla="*/ 33 w 36"/>
                  <a:gd name="T29" fmla="*/ 34 h 43"/>
                  <a:gd name="T30" fmla="*/ 36 w 36"/>
                  <a:gd name="T31" fmla="*/ 27 h 43"/>
                  <a:gd name="T32" fmla="*/ 27 w 36"/>
                  <a:gd name="T33" fmla="*/ 22 h 43"/>
                  <a:gd name="T34" fmla="*/ 26 w 36"/>
                  <a:gd name="T35" fmla="*/ 25 h 43"/>
                  <a:gd name="T36" fmla="*/ 24 w 36"/>
                  <a:gd name="T37" fmla="*/ 29 h 43"/>
                  <a:gd name="T38" fmla="*/ 22 w 36"/>
                  <a:gd name="T39" fmla="*/ 31 h 43"/>
                  <a:gd name="T40" fmla="*/ 18 w 36"/>
                  <a:gd name="T41" fmla="*/ 33 h 43"/>
                  <a:gd name="T42" fmla="*/ 15 w 36"/>
                  <a:gd name="T43" fmla="*/ 31 h 43"/>
                  <a:gd name="T44" fmla="*/ 12 w 36"/>
                  <a:gd name="T45" fmla="*/ 29 h 43"/>
                  <a:gd name="T46" fmla="*/ 10 w 36"/>
                  <a:gd name="T47" fmla="*/ 25 h 43"/>
                  <a:gd name="T48" fmla="*/ 9 w 36"/>
                  <a:gd name="T49" fmla="*/ 22 h 43"/>
                  <a:gd name="T50" fmla="*/ 10 w 36"/>
                  <a:gd name="T51" fmla="*/ 17 h 43"/>
                  <a:gd name="T52" fmla="*/ 12 w 36"/>
                  <a:gd name="T53" fmla="*/ 15 h 43"/>
                  <a:gd name="T54" fmla="*/ 15 w 36"/>
                  <a:gd name="T55" fmla="*/ 12 h 43"/>
                  <a:gd name="T56" fmla="*/ 18 w 36"/>
                  <a:gd name="T57" fmla="*/ 11 h 43"/>
                  <a:gd name="T58" fmla="*/ 22 w 36"/>
                  <a:gd name="T59" fmla="*/ 12 h 43"/>
                  <a:gd name="T60" fmla="*/ 24 w 36"/>
                  <a:gd name="T61" fmla="*/ 15 h 43"/>
                  <a:gd name="T62" fmla="*/ 26 w 36"/>
                  <a:gd name="T63" fmla="*/ 17 h 43"/>
                  <a:gd name="T64" fmla="*/ 27 w 36"/>
                  <a:gd name="T65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45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27 w 27"/>
                  <a:gd name="T1" fmla="*/ 17 h 32"/>
                  <a:gd name="T2" fmla="*/ 26 w 27"/>
                  <a:gd name="T3" fmla="*/ 13 h 32"/>
                  <a:gd name="T4" fmla="*/ 26 w 27"/>
                  <a:gd name="T5" fmla="*/ 11 h 32"/>
                  <a:gd name="T6" fmla="*/ 24 w 27"/>
                  <a:gd name="T7" fmla="*/ 7 h 32"/>
                  <a:gd name="T8" fmla="*/ 23 w 27"/>
                  <a:gd name="T9" fmla="*/ 5 h 32"/>
                  <a:gd name="T10" fmla="*/ 21 w 27"/>
                  <a:gd name="T11" fmla="*/ 4 h 32"/>
                  <a:gd name="T12" fmla="*/ 18 w 27"/>
                  <a:gd name="T13" fmla="*/ 2 h 32"/>
                  <a:gd name="T14" fmla="*/ 16 w 27"/>
                  <a:gd name="T15" fmla="*/ 1 h 32"/>
                  <a:gd name="T16" fmla="*/ 13 w 27"/>
                  <a:gd name="T17" fmla="*/ 0 h 32"/>
                  <a:gd name="T18" fmla="*/ 10 w 27"/>
                  <a:gd name="T19" fmla="*/ 1 h 32"/>
                  <a:gd name="T20" fmla="*/ 8 w 27"/>
                  <a:gd name="T21" fmla="*/ 2 h 32"/>
                  <a:gd name="T22" fmla="*/ 6 w 27"/>
                  <a:gd name="T23" fmla="*/ 4 h 32"/>
                  <a:gd name="T24" fmla="*/ 4 w 27"/>
                  <a:gd name="T25" fmla="*/ 5 h 32"/>
                  <a:gd name="T26" fmla="*/ 2 w 27"/>
                  <a:gd name="T27" fmla="*/ 7 h 32"/>
                  <a:gd name="T28" fmla="*/ 1 w 27"/>
                  <a:gd name="T29" fmla="*/ 11 h 32"/>
                  <a:gd name="T30" fmla="*/ 0 w 27"/>
                  <a:gd name="T31" fmla="*/ 13 h 32"/>
                  <a:gd name="T32" fmla="*/ 0 w 27"/>
                  <a:gd name="T33" fmla="*/ 17 h 32"/>
                  <a:gd name="T34" fmla="*/ 0 w 27"/>
                  <a:gd name="T35" fmla="*/ 20 h 32"/>
                  <a:gd name="T36" fmla="*/ 1 w 27"/>
                  <a:gd name="T37" fmla="*/ 23 h 32"/>
                  <a:gd name="T38" fmla="*/ 2 w 27"/>
                  <a:gd name="T39" fmla="*/ 26 h 32"/>
                  <a:gd name="T40" fmla="*/ 4 w 27"/>
                  <a:gd name="T41" fmla="*/ 29 h 32"/>
                  <a:gd name="T42" fmla="*/ 6 w 27"/>
                  <a:gd name="T43" fmla="*/ 30 h 32"/>
                  <a:gd name="T44" fmla="*/ 8 w 27"/>
                  <a:gd name="T45" fmla="*/ 31 h 32"/>
                  <a:gd name="T46" fmla="*/ 10 w 27"/>
                  <a:gd name="T47" fmla="*/ 32 h 32"/>
                  <a:gd name="T48" fmla="*/ 13 w 27"/>
                  <a:gd name="T49" fmla="*/ 32 h 32"/>
                  <a:gd name="T50" fmla="*/ 16 w 27"/>
                  <a:gd name="T51" fmla="*/ 32 h 32"/>
                  <a:gd name="T52" fmla="*/ 18 w 27"/>
                  <a:gd name="T53" fmla="*/ 31 h 32"/>
                  <a:gd name="T54" fmla="*/ 21 w 27"/>
                  <a:gd name="T55" fmla="*/ 30 h 32"/>
                  <a:gd name="T56" fmla="*/ 23 w 27"/>
                  <a:gd name="T57" fmla="*/ 29 h 32"/>
                  <a:gd name="T58" fmla="*/ 24 w 27"/>
                  <a:gd name="T59" fmla="*/ 26 h 32"/>
                  <a:gd name="T60" fmla="*/ 26 w 27"/>
                  <a:gd name="T61" fmla="*/ 23 h 32"/>
                  <a:gd name="T62" fmla="*/ 26 w 27"/>
                  <a:gd name="T63" fmla="*/ 20 h 32"/>
                  <a:gd name="T64" fmla="*/ 27 w 27"/>
                  <a:gd name="T6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46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18 w 18"/>
                  <a:gd name="T1" fmla="*/ 11 h 22"/>
                  <a:gd name="T2" fmla="*/ 18 w 18"/>
                  <a:gd name="T3" fmla="*/ 8 h 22"/>
                  <a:gd name="T4" fmla="*/ 17 w 18"/>
                  <a:gd name="T5" fmla="*/ 6 h 22"/>
                  <a:gd name="T6" fmla="*/ 17 w 18"/>
                  <a:gd name="T7" fmla="*/ 5 h 22"/>
                  <a:gd name="T8" fmla="*/ 15 w 18"/>
                  <a:gd name="T9" fmla="*/ 4 h 22"/>
                  <a:gd name="T10" fmla="*/ 14 w 18"/>
                  <a:gd name="T11" fmla="*/ 2 h 22"/>
                  <a:gd name="T12" fmla="*/ 13 w 18"/>
                  <a:gd name="T13" fmla="*/ 1 h 22"/>
                  <a:gd name="T14" fmla="*/ 11 w 18"/>
                  <a:gd name="T15" fmla="*/ 0 h 22"/>
                  <a:gd name="T16" fmla="*/ 9 w 18"/>
                  <a:gd name="T17" fmla="*/ 0 h 22"/>
                  <a:gd name="T18" fmla="*/ 7 w 18"/>
                  <a:gd name="T19" fmla="*/ 0 h 22"/>
                  <a:gd name="T20" fmla="*/ 6 w 18"/>
                  <a:gd name="T21" fmla="*/ 1 h 22"/>
                  <a:gd name="T22" fmla="*/ 4 w 18"/>
                  <a:gd name="T23" fmla="*/ 2 h 22"/>
                  <a:gd name="T24" fmla="*/ 3 w 18"/>
                  <a:gd name="T25" fmla="*/ 4 h 22"/>
                  <a:gd name="T26" fmla="*/ 2 w 18"/>
                  <a:gd name="T27" fmla="*/ 5 h 22"/>
                  <a:gd name="T28" fmla="*/ 1 w 18"/>
                  <a:gd name="T29" fmla="*/ 6 h 22"/>
                  <a:gd name="T30" fmla="*/ 0 w 18"/>
                  <a:gd name="T31" fmla="*/ 8 h 22"/>
                  <a:gd name="T32" fmla="*/ 0 w 18"/>
                  <a:gd name="T33" fmla="*/ 11 h 22"/>
                  <a:gd name="T34" fmla="*/ 0 w 18"/>
                  <a:gd name="T35" fmla="*/ 13 h 22"/>
                  <a:gd name="T36" fmla="*/ 1 w 18"/>
                  <a:gd name="T37" fmla="*/ 14 h 22"/>
                  <a:gd name="T38" fmla="*/ 2 w 18"/>
                  <a:gd name="T39" fmla="*/ 17 h 22"/>
                  <a:gd name="T40" fmla="*/ 3 w 18"/>
                  <a:gd name="T41" fmla="*/ 18 h 22"/>
                  <a:gd name="T42" fmla="*/ 4 w 18"/>
                  <a:gd name="T43" fmla="*/ 19 h 22"/>
                  <a:gd name="T44" fmla="*/ 6 w 18"/>
                  <a:gd name="T45" fmla="*/ 20 h 22"/>
                  <a:gd name="T46" fmla="*/ 7 w 18"/>
                  <a:gd name="T47" fmla="*/ 22 h 22"/>
                  <a:gd name="T48" fmla="*/ 9 w 18"/>
                  <a:gd name="T49" fmla="*/ 22 h 22"/>
                  <a:gd name="T50" fmla="*/ 11 w 18"/>
                  <a:gd name="T51" fmla="*/ 22 h 22"/>
                  <a:gd name="T52" fmla="*/ 13 w 18"/>
                  <a:gd name="T53" fmla="*/ 20 h 22"/>
                  <a:gd name="T54" fmla="*/ 14 w 18"/>
                  <a:gd name="T55" fmla="*/ 19 h 22"/>
                  <a:gd name="T56" fmla="*/ 15 w 18"/>
                  <a:gd name="T57" fmla="*/ 18 h 22"/>
                  <a:gd name="T58" fmla="*/ 17 w 18"/>
                  <a:gd name="T59" fmla="*/ 17 h 22"/>
                  <a:gd name="T60" fmla="*/ 17 w 18"/>
                  <a:gd name="T61" fmla="*/ 14 h 22"/>
                  <a:gd name="T62" fmla="*/ 18 w 18"/>
                  <a:gd name="T63" fmla="*/ 13 h 22"/>
                  <a:gd name="T64" fmla="*/ 18 w 18"/>
                  <a:gd name="T6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47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9 w 9"/>
                  <a:gd name="T1" fmla="*/ 6 h 11"/>
                  <a:gd name="T2" fmla="*/ 9 w 9"/>
                  <a:gd name="T3" fmla="*/ 5 h 11"/>
                  <a:gd name="T4" fmla="*/ 8 w 9"/>
                  <a:gd name="T5" fmla="*/ 3 h 11"/>
                  <a:gd name="T6" fmla="*/ 8 w 9"/>
                  <a:gd name="T7" fmla="*/ 2 h 11"/>
                  <a:gd name="T8" fmla="*/ 7 w 9"/>
                  <a:gd name="T9" fmla="*/ 2 h 11"/>
                  <a:gd name="T10" fmla="*/ 7 w 9"/>
                  <a:gd name="T11" fmla="*/ 1 h 11"/>
                  <a:gd name="T12" fmla="*/ 6 w 9"/>
                  <a:gd name="T13" fmla="*/ 1 h 11"/>
                  <a:gd name="T14" fmla="*/ 5 w 9"/>
                  <a:gd name="T15" fmla="*/ 1 h 11"/>
                  <a:gd name="T16" fmla="*/ 4 w 9"/>
                  <a:gd name="T17" fmla="*/ 0 h 11"/>
                  <a:gd name="T18" fmla="*/ 3 w 9"/>
                  <a:gd name="T19" fmla="*/ 1 h 11"/>
                  <a:gd name="T20" fmla="*/ 2 w 9"/>
                  <a:gd name="T21" fmla="*/ 1 h 11"/>
                  <a:gd name="T22" fmla="*/ 2 w 9"/>
                  <a:gd name="T23" fmla="*/ 1 h 11"/>
                  <a:gd name="T24" fmla="*/ 1 w 9"/>
                  <a:gd name="T25" fmla="*/ 2 h 11"/>
                  <a:gd name="T26" fmla="*/ 0 w 9"/>
                  <a:gd name="T27" fmla="*/ 2 h 11"/>
                  <a:gd name="T28" fmla="*/ 0 w 9"/>
                  <a:gd name="T29" fmla="*/ 3 h 11"/>
                  <a:gd name="T30" fmla="*/ 0 w 9"/>
                  <a:gd name="T31" fmla="*/ 5 h 11"/>
                  <a:gd name="T32" fmla="*/ 0 w 9"/>
                  <a:gd name="T33" fmla="*/ 6 h 11"/>
                  <a:gd name="T34" fmla="*/ 0 w 9"/>
                  <a:gd name="T35" fmla="*/ 7 h 11"/>
                  <a:gd name="T36" fmla="*/ 0 w 9"/>
                  <a:gd name="T37" fmla="*/ 8 h 11"/>
                  <a:gd name="T38" fmla="*/ 0 w 9"/>
                  <a:gd name="T39" fmla="*/ 8 h 11"/>
                  <a:gd name="T40" fmla="*/ 1 w 9"/>
                  <a:gd name="T41" fmla="*/ 9 h 11"/>
                  <a:gd name="T42" fmla="*/ 2 w 9"/>
                  <a:gd name="T43" fmla="*/ 11 h 11"/>
                  <a:gd name="T44" fmla="*/ 2 w 9"/>
                  <a:gd name="T45" fmla="*/ 11 h 11"/>
                  <a:gd name="T46" fmla="*/ 3 w 9"/>
                  <a:gd name="T47" fmla="*/ 11 h 11"/>
                  <a:gd name="T48" fmla="*/ 4 w 9"/>
                  <a:gd name="T49" fmla="*/ 11 h 11"/>
                  <a:gd name="T50" fmla="*/ 5 w 9"/>
                  <a:gd name="T51" fmla="*/ 11 h 11"/>
                  <a:gd name="T52" fmla="*/ 6 w 9"/>
                  <a:gd name="T53" fmla="*/ 11 h 11"/>
                  <a:gd name="T54" fmla="*/ 7 w 9"/>
                  <a:gd name="T55" fmla="*/ 11 h 11"/>
                  <a:gd name="T56" fmla="*/ 7 w 9"/>
                  <a:gd name="T57" fmla="*/ 9 h 11"/>
                  <a:gd name="T58" fmla="*/ 8 w 9"/>
                  <a:gd name="T59" fmla="*/ 8 h 11"/>
                  <a:gd name="T60" fmla="*/ 8 w 9"/>
                  <a:gd name="T61" fmla="*/ 8 h 11"/>
                  <a:gd name="T62" fmla="*/ 9 w 9"/>
                  <a:gd name="T63" fmla="*/ 7 h 11"/>
                  <a:gd name="T64" fmla="*/ 9 w 9"/>
                  <a:gd name="T6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48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185 w 220"/>
                  <a:gd name="T1" fmla="*/ 0 h 284"/>
                  <a:gd name="T2" fmla="*/ 0 w 220"/>
                  <a:gd name="T3" fmla="*/ 48 h 284"/>
                  <a:gd name="T4" fmla="*/ 58 w 220"/>
                  <a:gd name="T5" fmla="*/ 260 h 284"/>
                  <a:gd name="T6" fmla="*/ 94 w 220"/>
                  <a:gd name="T7" fmla="*/ 284 h 284"/>
                  <a:gd name="T8" fmla="*/ 220 w 220"/>
                  <a:gd name="T9" fmla="*/ 23 h 284"/>
                  <a:gd name="T10" fmla="*/ 185 w 220"/>
                  <a:gd name="T11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49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186 w 222"/>
                  <a:gd name="T1" fmla="*/ 0 h 157"/>
                  <a:gd name="T2" fmla="*/ 0 w 222"/>
                  <a:gd name="T3" fmla="*/ 48 h 157"/>
                  <a:gd name="T4" fmla="*/ 157 w 222"/>
                  <a:gd name="T5" fmla="*/ 157 h 157"/>
                  <a:gd name="T6" fmla="*/ 222 w 222"/>
                  <a:gd name="T7" fmla="*/ 24 h 157"/>
                  <a:gd name="T8" fmla="*/ 186 w 222"/>
                  <a:gd name="T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50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63 w 63"/>
                  <a:gd name="T1" fmla="*/ 0 h 89"/>
                  <a:gd name="T2" fmla="*/ 0 w 63"/>
                  <a:gd name="T3" fmla="*/ 16 h 89"/>
                  <a:gd name="T4" fmla="*/ 20 w 63"/>
                  <a:gd name="T5" fmla="*/ 89 h 89"/>
                  <a:gd name="T6" fmla="*/ 63 w 63"/>
                  <a:gd name="T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51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63 w 63"/>
                  <a:gd name="T1" fmla="*/ 0 h 46"/>
                  <a:gd name="T2" fmla="*/ 0 w 63"/>
                  <a:gd name="T3" fmla="*/ 16 h 46"/>
                  <a:gd name="T4" fmla="*/ 41 w 63"/>
                  <a:gd name="T5" fmla="*/ 46 h 46"/>
                  <a:gd name="T6" fmla="*/ 63 w 6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52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8 w 463"/>
                  <a:gd name="T1" fmla="*/ 0 h 376"/>
                  <a:gd name="T2" fmla="*/ 0 w 463"/>
                  <a:gd name="T3" fmla="*/ 79 h 376"/>
                  <a:gd name="T4" fmla="*/ 432 w 463"/>
                  <a:gd name="T5" fmla="*/ 376 h 376"/>
                  <a:gd name="T6" fmla="*/ 463 w 463"/>
                  <a:gd name="T7" fmla="*/ 311 h 376"/>
                  <a:gd name="T8" fmla="*/ 8 w 463"/>
                  <a:gd name="T9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53"/>
              <p:cNvSpPr/>
              <p:nvPr/>
            </p:nvSpPr>
            <p:spPr bwMode="auto">
              <a:xfrm rot="385588">
                <a:off x="1061" y="2616"/>
                <a:ext cx="114" cy="66"/>
              </a:xfrm>
              <a:custGeom>
                <a:avLst/>
                <a:gdLst>
                  <a:gd name="T0" fmla="*/ 69 w 501"/>
                  <a:gd name="T1" fmla="*/ 0 h 430"/>
                  <a:gd name="T2" fmla="*/ 14 w 501"/>
                  <a:gd name="T3" fmla="*/ 52 h 430"/>
                  <a:gd name="T4" fmla="*/ 0 w 501"/>
                  <a:gd name="T5" fmla="*/ 131 h 430"/>
                  <a:gd name="T6" fmla="*/ 436 w 501"/>
                  <a:gd name="T7" fmla="*/ 430 h 430"/>
                  <a:gd name="T8" fmla="*/ 501 w 501"/>
                  <a:gd name="T9" fmla="*/ 297 h 430"/>
                  <a:gd name="T10" fmla="*/ 69 w 501"/>
                  <a:gd name="T11" fmla="*/ 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54"/>
              <p:cNvSpPr/>
              <p:nvPr/>
            </p:nvSpPr>
            <p:spPr bwMode="auto">
              <a:xfrm>
                <a:off x="1054" y="2630"/>
                <a:ext cx="97" cy="61"/>
              </a:xfrm>
              <a:custGeom>
                <a:avLst/>
                <a:gdLst>
                  <a:gd name="T0" fmla="*/ 51 w 487"/>
                  <a:gd name="T1" fmla="*/ 0 h 367"/>
                  <a:gd name="T2" fmla="*/ 0 w 487"/>
                  <a:gd name="T3" fmla="*/ 55 h 367"/>
                  <a:gd name="T4" fmla="*/ 455 w 487"/>
                  <a:gd name="T5" fmla="*/ 367 h 367"/>
                  <a:gd name="T6" fmla="*/ 487 w 487"/>
                  <a:gd name="T7" fmla="*/ 301 h 367"/>
                  <a:gd name="T8" fmla="*/ 51 w 487"/>
                  <a:gd name="T9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55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127 w 147"/>
                  <a:gd name="T1" fmla="*/ 0 h 276"/>
                  <a:gd name="T2" fmla="*/ 147 w 147"/>
                  <a:gd name="T3" fmla="*/ 14 h 276"/>
                  <a:gd name="T4" fmla="*/ 20 w 147"/>
                  <a:gd name="T5" fmla="*/ 276 h 276"/>
                  <a:gd name="T6" fmla="*/ 0 w 147"/>
                  <a:gd name="T7" fmla="*/ 263 h 276"/>
                  <a:gd name="T8" fmla="*/ 127 w 147"/>
                  <a:gd name="T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56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94 w 114"/>
                  <a:gd name="T1" fmla="*/ 0 h 209"/>
                  <a:gd name="T2" fmla="*/ 114 w 114"/>
                  <a:gd name="T3" fmla="*/ 14 h 209"/>
                  <a:gd name="T4" fmla="*/ 20 w 114"/>
                  <a:gd name="T5" fmla="*/ 209 h 209"/>
                  <a:gd name="T6" fmla="*/ 0 w 114"/>
                  <a:gd name="T7" fmla="*/ 195 h 209"/>
                  <a:gd name="T8" fmla="*/ 94 w 114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57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31 w 51"/>
                  <a:gd name="T1" fmla="*/ 0 h 78"/>
                  <a:gd name="T2" fmla="*/ 51 w 51"/>
                  <a:gd name="T3" fmla="*/ 14 h 78"/>
                  <a:gd name="T4" fmla="*/ 21 w 51"/>
                  <a:gd name="T5" fmla="*/ 78 h 78"/>
                  <a:gd name="T6" fmla="*/ 0 w 51"/>
                  <a:gd name="T7" fmla="*/ 65 h 78"/>
                  <a:gd name="T8" fmla="*/ 31 w 51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2" name="Line 58"/>
            <p:cNvSpPr>
              <a:spLocks noChangeShapeType="1"/>
            </p:cNvSpPr>
            <p:nvPr/>
          </p:nvSpPr>
          <p:spPr bwMode="auto">
            <a:xfrm flipV="1">
              <a:off x="2448" y="1824"/>
              <a:ext cx="2304" cy="29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Text Box 59"/>
            <p:cNvSpPr txBox="1">
              <a:spLocks noChangeArrowheads="1"/>
            </p:cNvSpPr>
            <p:nvPr/>
          </p:nvSpPr>
          <p:spPr bwMode="auto">
            <a:xfrm>
              <a:off x="2526" y="1442"/>
              <a:ext cx="2384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Выполнение заданий, обсуждение в группе </a:t>
              </a:r>
              <a:endPara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  <a:p>
              <a:r>
                <a:rPr lang="ru-RU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результатов выполнения каждого задания</a:t>
              </a:r>
              <a:endPara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396" name="Group 4"/>
          <p:cNvGrpSpPr/>
          <p:nvPr/>
        </p:nvGrpSpPr>
        <p:grpSpPr bwMode="auto">
          <a:xfrm>
            <a:off x="747076" y="3510469"/>
            <a:ext cx="7243652" cy="753571"/>
            <a:chOff x="2197" y="1525"/>
            <a:chExt cx="2656" cy="407"/>
          </a:xfrm>
        </p:grpSpPr>
        <p:grpSp>
          <p:nvGrpSpPr>
            <p:cNvPr id="397" name="Group 5"/>
            <p:cNvGrpSpPr/>
            <p:nvPr/>
          </p:nvGrpSpPr>
          <p:grpSpPr bwMode="auto">
            <a:xfrm rot="-4423226">
              <a:off x="2142" y="1580"/>
              <a:ext cx="407" cy="297"/>
              <a:chOff x="1043" y="2596"/>
              <a:chExt cx="142" cy="99"/>
            </a:xfrm>
          </p:grpSpPr>
          <p:sp>
            <p:nvSpPr>
              <p:cNvPr id="400" name="Freeform 6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63 w 63"/>
                  <a:gd name="T1" fmla="*/ 14 h 14"/>
                  <a:gd name="T2" fmla="*/ 55 w 63"/>
                  <a:gd name="T3" fmla="*/ 14 h 14"/>
                  <a:gd name="T4" fmla="*/ 48 w 63"/>
                  <a:gd name="T5" fmla="*/ 14 h 14"/>
                  <a:gd name="T6" fmla="*/ 40 w 63"/>
                  <a:gd name="T7" fmla="*/ 14 h 14"/>
                  <a:gd name="T8" fmla="*/ 31 w 63"/>
                  <a:gd name="T9" fmla="*/ 11 h 14"/>
                  <a:gd name="T10" fmla="*/ 23 w 63"/>
                  <a:gd name="T11" fmla="*/ 10 h 14"/>
                  <a:gd name="T12" fmla="*/ 16 w 63"/>
                  <a:gd name="T13" fmla="*/ 8 h 14"/>
                  <a:gd name="T14" fmla="*/ 8 w 63"/>
                  <a:gd name="T15" fmla="*/ 4 h 14"/>
                  <a:gd name="T16" fmla="*/ 0 w 63"/>
                  <a:gd name="T17" fmla="*/ 0 h 14"/>
                  <a:gd name="T18" fmla="*/ 8 w 63"/>
                  <a:gd name="T19" fmla="*/ 3 h 14"/>
                  <a:gd name="T20" fmla="*/ 15 w 63"/>
                  <a:gd name="T21" fmla="*/ 6 h 14"/>
                  <a:gd name="T22" fmla="*/ 23 w 63"/>
                  <a:gd name="T23" fmla="*/ 8 h 14"/>
                  <a:gd name="T24" fmla="*/ 30 w 63"/>
                  <a:gd name="T25" fmla="*/ 10 h 14"/>
                  <a:gd name="T26" fmla="*/ 39 w 63"/>
                  <a:gd name="T27" fmla="*/ 11 h 14"/>
                  <a:gd name="T28" fmla="*/ 47 w 63"/>
                  <a:gd name="T29" fmla="*/ 12 h 14"/>
                  <a:gd name="T30" fmla="*/ 55 w 63"/>
                  <a:gd name="T31" fmla="*/ 14 h 14"/>
                  <a:gd name="T32" fmla="*/ 63 w 63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7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129 w 129"/>
                  <a:gd name="T1" fmla="*/ 28 h 38"/>
                  <a:gd name="T2" fmla="*/ 116 w 129"/>
                  <a:gd name="T3" fmla="*/ 33 h 38"/>
                  <a:gd name="T4" fmla="*/ 102 w 129"/>
                  <a:gd name="T5" fmla="*/ 36 h 38"/>
                  <a:gd name="T6" fmla="*/ 89 w 129"/>
                  <a:gd name="T7" fmla="*/ 38 h 38"/>
                  <a:gd name="T8" fmla="*/ 75 w 129"/>
                  <a:gd name="T9" fmla="*/ 38 h 38"/>
                  <a:gd name="T10" fmla="*/ 60 w 129"/>
                  <a:gd name="T11" fmla="*/ 35 h 38"/>
                  <a:gd name="T12" fmla="*/ 47 w 129"/>
                  <a:gd name="T13" fmla="*/ 32 h 38"/>
                  <a:gd name="T14" fmla="*/ 33 w 129"/>
                  <a:gd name="T15" fmla="*/ 26 h 38"/>
                  <a:gd name="T16" fmla="*/ 20 w 129"/>
                  <a:gd name="T17" fmla="*/ 18 h 38"/>
                  <a:gd name="T18" fmla="*/ 18 w 129"/>
                  <a:gd name="T19" fmla="*/ 16 h 38"/>
                  <a:gd name="T20" fmla="*/ 15 w 129"/>
                  <a:gd name="T21" fmla="*/ 14 h 38"/>
                  <a:gd name="T22" fmla="*/ 12 w 129"/>
                  <a:gd name="T23" fmla="*/ 11 h 38"/>
                  <a:gd name="T24" fmla="*/ 10 w 129"/>
                  <a:gd name="T25" fmla="*/ 10 h 38"/>
                  <a:gd name="T26" fmla="*/ 7 w 129"/>
                  <a:gd name="T27" fmla="*/ 8 h 38"/>
                  <a:gd name="T28" fmla="*/ 5 w 129"/>
                  <a:gd name="T29" fmla="*/ 5 h 38"/>
                  <a:gd name="T30" fmla="*/ 2 w 129"/>
                  <a:gd name="T31" fmla="*/ 3 h 38"/>
                  <a:gd name="T32" fmla="*/ 0 w 129"/>
                  <a:gd name="T33" fmla="*/ 0 h 38"/>
                  <a:gd name="T34" fmla="*/ 10 w 129"/>
                  <a:gd name="T35" fmla="*/ 8 h 38"/>
                  <a:gd name="T36" fmla="*/ 21 w 129"/>
                  <a:gd name="T37" fmla="*/ 14 h 38"/>
                  <a:gd name="T38" fmla="*/ 32 w 129"/>
                  <a:gd name="T39" fmla="*/ 20 h 38"/>
                  <a:gd name="T40" fmla="*/ 44 w 129"/>
                  <a:gd name="T41" fmla="*/ 23 h 38"/>
                  <a:gd name="T42" fmla="*/ 56 w 129"/>
                  <a:gd name="T43" fmla="*/ 27 h 38"/>
                  <a:gd name="T44" fmla="*/ 69 w 129"/>
                  <a:gd name="T45" fmla="*/ 30 h 38"/>
                  <a:gd name="T46" fmla="*/ 81 w 129"/>
                  <a:gd name="T47" fmla="*/ 32 h 38"/>
                  <a:gd name="T48" fmla="*/ 94 w 129"/>
                  <a:gd name="T49" fmla="*/ 33 h 38"/>
                  <a:gd name="T50" fmla="*/ 99 w 129"/>
                  <a:gd name="T51" fmla="*/ 32 h 38"/>
                  <a:gd name="T52" fmla="*/ 103 w 129"/>
                  <a:gd name="T53" fmla="*/ 32 h 38"/>
                  <a:gd name="T54" fmla="*/ 107 w 129"/>
                  <a:gd name="T55" fmla="*/ 32 h 38"/>
                  <a:gd name="T56" fmla="*/ 112 w 129"/>
                  <a:gd name="T57" fmla="*/ 32 h 38"/>
                  <a:gd name="T58" fmla="*/ 116 w 129"/>
                  <a:gd name="T59" fmla="*/ 30 h 38"/>
                  <a:gd name="T60" fmla="*/ 120 w 129"/>
                  <a:gd name="T61" fmla="*/ 30 h 38"/>
                  <a:gd name="T62" fmla="*/ 124 w 129"/>
                  <a:gd name="T63" fmla="*/ 29 h 38"/>
                  <a:gd name="T64" fmla="*/ 129 w 129"/>
                  <a:gd name="T65" fmla="*/ 2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8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47 w 166"/>
                  <a:gd name="T1" fmla="*/ 45 h 59"/>
                  <a:gd name="T2" fmla="*/ 54 w 166"/>
                  <a:gd name="T3" fmla="*/ 48 h 59"/>
                  <a:gd name="T4" fmla="*/ 61 w 166"/>
                  <a:gd name="T5" fmla="*/ 51 h 59"/>
                  <a:gd name="T6" fmla="*/ 69 w 166"/>
                  <a:gd name="T7" fmla="*/ 53 h 59"/>
                  <a:gd name="T8" fmla="*/ 76 w 166"/>
                  <a:gd name="T9" fmla="*/ 55 h 59"/>
                  <a:gd name="T10" fmla="*/ 85 w 166"/>
                  <a:gd name="T11" fmla="*/ 56 h 59"/>
                  <a:gd name="T12" fmla="*/ 93 w 166"/>
                  <a:gd name="T13" fmla="*/ 57 h 59"/>
                  <a:gd name="T14" fmla="*/ 101 w 166"/>
                  <a:gd name="T15" fmla="*/ 59 h 59"/>
                  <a:gd name="T16" fmla="*/ 109 w 166"/>
                  <a:gd name="T17" fmla="*/ 59 h 59"/>
                  <a:gd name="T18" fmla="*/ 117 w 166"/>
                  <a:gd name="T19" fmla="*/ 57 h 59"/>
                  <a:gd name="T20" fmla="*/ 124 w 166"/>
                  <a:gd name="T21" fmla="*/ 56 h 59"/>
                  <a:gd name="T22" fmla="*/ 131 w 166"/>
                  <a:gd name="T23" fmla="*/ 54 h 59"/>
                  <a:gd name="T24" fmla="*/ 139 w 166"/>
                  <a:gd name="T25" fmla="*/ 51 h 59"/>
                  <a:gd name="T26" fmla="*/ 146 w 166"/>
                  <a:gd name="T27" fmla="*/ 49 h 59"/>
                  <a:gd name="T28" fmla="*/ 153 w 166"/>
                  <a:gd name="T29" fmla="*/ 45 h 59"/>
                  <a:gd name="T30" fmla="*/ 159 w 166"/>
                  <a:gd name="T31" fmla="*/ 41 h 59"/>
                  <a:gd name="T32" fmla="*/ 166 w 166"/>
                  <a:gd name="T33" fmla="*/ 37 h 59"/>
                  <a:gd name="T34" fmla="*/ 159 w 166"/>
                  <a:gd name="T35" fmla="*/ 39 h 59"/>
                  <a:gd name="T36" fmla="*/ 152 w 166"/>
                  <a:gd name="T37" fmla="*/ 42 h 59"/>
                  <a:gd name="T38" fmla="*/ 146 w 166"/>
                  <a:gd name="T39" fmla="*/ 43 h 59"/>
                  <a:gd name="T40" fmla="*/ 139 w 166"/>
                  <a:gd name="T41" fmla="*/ 45 h 59"/>
                  <a:gd name="T42" fmla="*/ 132 w 166"/>
                  <a:gd name="T43" fmla="*/ 47 h 59"/>
                  <a:gd name="T44" fmla="*/ 125 w 166"/>
                  <a:gd name="T45" fmla="*/ 47 h 59"/>
                  <a:gd name="T46" fmla="*/ 117 w 166"/>
                  <a:gd name="T47" fmla="*/ 48 h 59"/>
                  <a:gd name="T48" fmla="*/ 110 w 166"/>
                  <a:gd name="T49" fmla="*/ 48 h 59"/>
                  <a:gd name="T50" fmla="*/ 95 w 166"/>
                  <a:gd name="T51" fmla="*/ 47 h 59"/>
                  <a:gd name="T52" fmla="*/ 79 w 166"/>
                  <a:gd name="T53" fmla="*/ 44 h 59"/>
                  <a:gd name="T54" fmla="*/ 64 w 166"/>
                  <a:gd name="T55" fmla="*/ 41 h 59"/>
                  <a:gd name="T56" fmla="*/ 50 w 166"/>
                  <a:gd name="T57" fmla="*/ 36 h 59"/>
                  <a:gd name="T58" fmla="*/ 36 w 166"/>
                  <a:gd name="T59" fmla="*/ 29 h 59"/>
                  <a:gd name="T60" fmla="*/ 24 w 166"/>
                  <a:gd name="T61" fmla="*/ 20 h 59"/>
                  <a:gd name="T62" fmla="*/ 11 w 166"/>
                  <a:gd name="T63" fmla="*/ 11 h 59"/>
                  <a:gd name="T64" fmla="*/ 0 w 166"/>
                  <a:gd name="T65" fmla="*/ 0 h 59"/>
                  <a:gd name="T66" fmla="*/ 4 w 166"/>
                  <a:gd name="T67" fmla="*/ 6 h 59"/>
                  <a:gd name="T68" fmla="*/ 8 w 166"/>
                  <a:gd name="T69" fmla="*/ 12 h 59"/>
                  <a:gd name="T70" fmla="*/ 12 w 166"/>
                  <a:gd name="T71" fmla="*/ 17 h 59"/>
                  <a:gd name="T72" fmla="*/ 16 w 166"/>
                  <a:gd name="T73" fmla="*/ 21 h 59"/>
                  <a:gd name="T74" fmla="*/ 21 w 166"/>
                  <a:gd name="T75" fmla="*/ 26 h 59"/>
                  <a:gd name="T76" fmla="*/ 26 w 166"/>
                  <a:gd name="T77" fmla="*/ 31 h 59"/>
                  <a:gd name="T78" fmla="*/ 31 w 166"/>
                  <a:gd name="T79" fmla="*/ 35 h 59"/>
                  <a:gd name="T80" fmla="*/ 36 w 166"/>
                  <a:gd name="T81" fmla="*/ 39 h 59"/>
                  <a:gd name="T82" fmla="*/ 38 w 166"/>
                  <a:gd name="T83" fmla="*/ 39 h 59"/>
                  <a:gd name="T84" fmla="*/ 39 w 166"/>
                  <a:gd name="T85" fmla="*/ 41 h 59"/>
                  <a:gd name="T86" fmla="*/ 40 w 166"/>
                  <a:gd name="T87" fmla="*/ 42 h 59"/>
                  <a:gd name="T88" fmla="*/ 41 w 166"/>
                  <a:gd name="T89" fmla="*/ 42 h 59"/>
                  <a:gd name="T90" fmla="*/ 43 w 166"/>
                  <a:gd name="T91" fmla="*/ 43 h 59"/>
                  <a:gd name="T92" fmla="*/ 44 w 166"/>
                  <a:gd name="T93" fmla="*/ 44 h 59"/>
                  <a:gd name="T94" fmla="*/ 45 w 166"/>
                  <a:gd name="T95" fmla="*/ 44 h 59"/>
                  <a:gd name="T96" fmla="*/ 47 w 166"/>
                  <a:gd name="T97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9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26 w 191"/>
                  <a:gd name="T1" fmla="*/ 39 h 72"/>
                  <a:gd name="T2" fmla="*/ 36 w 191"/>
                  <a:gd name="T3" fmla="*/ 47 h 72"/>
                  <a:gd name="T4" fmla="*/ 47 w 191"/>
                  <a:gd name="T5" fmla="*/ 53 h 72"/>
                  <a:gd name="T6" fmla="*/ 58 w 191"/>
                  <a:gd name="T7" fmla="*/ 59 h 72"/>
                  <a:gd name="T8" fmla="*/ 70 w 191"/>
                  <a:gd name="T9" fmla="*/ 62 h 72"/>
                  <a:gd name="T10" fmla="*/ 82 w 191"/>
                  <a:gd name="T11" fmla="*/ 66 h 72"/>
                  <a:gd name="T12" fmla="*/ 95 w 191"/>
                  <a:gd name="T13" fmla="*/ 69 h 72"/>
                  <a:gd name="T14" fmla="*/ 107 w 191"/>
                  <a:gd name="T15" fmla="*/ 71 h 72"/>
                  <a:gd name="T16" fmla="*/ 120 w 191"/>
                  <a:gd name="T17" fmla="*/ 72 h 72"/>
                  <a:gd name="T18" fmla="*/ 125 w 191"/>
                  <a:gd name="T19" fmla="*/ 71 h 72"/>
                  <a:gd name="T20" fmla="*/ 129 w 191"/>
                  <a:gd name="T21" fmla="*/ 71 h 72"/>
                  <a:gd name="T22" fmla="*/ 133 w 191"/>
                  <a:gd name="T23" fmla="*/ 71 h 72"/>
                  <a:gd name="T24" fmla="*/ 138 w 191"/>
                  <a:gd name="T25" fmla="*/ 71 h 72"/>
                  <a:gd name="T26" fmla="*/ 142 w 191"/>
                  <a:gd name="T27" fmla="*/ 69 h 72"/>
                  <a:gd name="T28" fmla="*/ 146 w 191"/>
                  <a:gd name="T29" fmla="*/ 69 h 72"/>
                  <a:gd name="T30" fmla="*/ 150 w 191"/>
                  <a:gd name="T31" fmla="*/ 68 h 72"/>
                  <a:gd name="T32" fmla="*/ 155 w 191"/>
                  <a:gd name="T33" fmla="*/ 67 h 72"/>
                  <a:gd name="T34" fmla="*/ 160 w 191"/>
                  <a:gd name="T35" fmla="*/ 65 h 72"/>
                  <a:gd name="T36" fmla="*/ 164 w 191"/>
                  <a:gd name="T37" fmla="*/ 62 h 72"/>
                  <a:gd name="T38" fmla="*/ 169 w 191"/>
                  <a:gd name="T39" fmla="*/ 60 h 72"/>
                  <a:gd name="T40" fmla="*/ 174 w 191"/>
                  <a:gd name="T41" fmla="*/ 56 h 72"/>
                  <a:gd name="T42" fmla="*/ 178 w 191"/>
                  <a:gd name="T43" fmla="*/ 53 h 72"/>
                  <a:gd name="T44" fmla="*/ 183 w 191"/>
                  <a:gd name="T45" fmla="*/ 49 h 72"/>
                  <a:gd name="T46" fmla="*/ 187 w 191"/>
                  <a:gd name="T47" fmla="*/ 45 h 72"/>
                  <a:gd name="T48" fmla="*/ 191 w 191"/>
                  <a:gd name="T49" fmla="*/ 42 h 72"/>
                  <a:gd name="T50" fmla="*/ 183 w 191"/>
                  <a:gd name="T51" fmla="*/ 45 h 72"/>
                  <a:gd name="T52" fmla="*/ 175 w 191"/>
                  <a:gd name="T53" fmla="*/ 49 h 72"/>
                  <a:gd name="T54" fmla="*/ 166 w 191"/>
                  <a:gd name="T55" fmla="*/ 53 h 72"/>
                  <a:gd name="T56" fmla="*/ 157 w 191"/>
                  <a:gd name="T57" fmla="*/ 55 h 72"/>
                  <a:gd name="T58" fmla="*/ 148 w 191"/>
                  <a:gd name="T59" fmla="*/ 57 h 72"/>
                  <a:gd name="T60" fmla="*/ 139 w 191"/>
                  <a:gd name="T61" fmla="*/ 59 h 72"/>
                  <a:gd name="T62" fmla="*/ 130 w 191"/>
                  <a:gd name="T63" fmla="*/ 60 h 72"/>
                  <a:gd name="T64" fmla="*/ 120 w 191"/>
                  <a:gd name="T65" fmla="*/ 60 h 72"/>
                  <a:gd name="T66" fmla="*/ 103 w 191"/>
                  <a:gd name="T67" fmla="*/ 60 h 72"/>
                  <a:gd name="T68" fmla="*/ 85 w 191"/>
                  <a:gd name="T69" fmla="*/ 56 h 72"/>
                  <a:gd name="T70" fmla="*/ 69 w 191"/>
                  <a:gd name="T71" fmla="*/ 51 h 72"/>
                  <a:gd name="T72" fmla="*/ 53 w 191"/>
                  <a:gd name="T73" fmla="*/ 44 h 72"/>
                  <a:gd name="T74" fmla="*/ 38 w 191"/>
                  <a:gd name="T75" fmla="*/ 36 h 72"/>
                  <a:gd name="T76" fmla="*/ 24 w 191"/>
                  <a:gd name="T77" fmla="*/ 25 h 72"/>
                  <a:gd name="T78" fmla="*/ 12 w 191"/>
                  <a:gd name="T79" fmla="*/ 13 h 72"/>
                  <a:gd name="T80" fmla="*/ 0 w 191"/>
                  <a:gd name="T81" fmla="*/ 0 h 72"/>
                  <a:gd name="T82" fmla="*/ 2 w 191"/>
                  <a:gd name="T83" fmla="*/ 5 h 72"/>
                  <a:gd name="T84" fmla="*/ 5 w 191"/>
                  <a:gd name="T85" fmla="*/ 11 h 72"/>
                  <a:gd name="T86" fmla="*/ 8 w 191"/>
                  <a:gd name="T87" fmla="*/ 15 h 72"/>
                  <a:gd name="T88" fmla="*/ 11 w 191"/>
                  <a:gd name="T89" fmla="*/ 20 h 72"/>
                  <a:gd name="T90" fmla="*/ 15 w 191"/>
                  <a:gd name="T91" fmla="*/ 25 h 72"/>
                  <a:gd name="T92" fmla="*/ 18 w 191"/>
                  <a:gd name="T93" fmla="*/ 30 h 72"/>
                  <a:gd name="T94" fmla="*/ 22 w 191"/>
                  <a:gd name="T95" fmla="*/ 35 h 72"/>
                  <a:gd name="T96" fmla="*/ 26 w 191"/>
                  <a:gd name="T97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0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17 w 210"/>
                  <a:gd name="T1" fmla="*/ 36 h 84"/>
                  <a:gd name="T2" fmla="*/ 28 w 210"/>
                  <a:gd name="T3" fmla="*/ 47 h 84"/>
                  <a:gd name="T4" fmla="*/ 41 w 210"/>
                  <a:gd name="T5" fmla="*/ 56 h 84"/>
                  <a:gd name="T6" fmla="*/ 53 w 210"/>
                  <a:gd name="T7" fmla="*/ 65 h 84"/>
                  <a:gd name="T8" fmla="*/ 67 w 210"/>
                  <a:gd name="T9" fmla="*/ 71 h 84"/>
                  <a:gd name="T10" fmla="*/ 81 w 210"/>
                  <a:gd name="T11" fmla="*/ 77 h 84"/>
                  <a:gd name="T12" fmla="*/ 96 w 210"/>
                  <a:gd name="T13" fmla="*/ 80 h 84"/>
                  <a:gd name="T14" fmla="*/ 112 w 210"/>
                  <a:gd name="T15" fmla="*/ 83 h 84"/>
                  <a:gd name="T16" fmla="*/ 127 w 210"/>
                  <a:gd name="T17" fmla="*/ 84 h 84"/>
                  <a:gd name="T18" fmla="*/ 134 w 210"/>
                  <a:gd name="T19" fmla="*/ 84 h 84"/>
                  <a:gd name="T20" fmla="*/ 142 w 210"/>
                  <a:gd name="T21" fmla="*/ 83 h 84"/>
                  <a:gd name="T22" fmla="*/ 149 w 210"/>
                  <a:gd name="T23" fmla="*/ 83 h 84"/>
                  <a:gd name="T24" fmla="*/ 156 w 210"/>
                  <a:gd name="T25" fmla="*/ 81 h 84"/>
                  <a:gd name="T26" fmla="*/ 163 w 210"/>
                  <a:gd name="T27" fmla="*/ 79 h 84"/>
                  <a:gd name="T28" fmla="*/ 170 w 210"/>
                  <a:gd name="T29" fmla="*/ 78 h 84"/>
                  <a:gd name="T30" fmla="*/ 176 w 210"/>
                  <a:gd name="T31" fmla="*/ 75 h 84"/>
                  <a:gd name="T32" fmla="*/ 183 w 210"/>
                  <a:gd name="T33" fmla="*/ 73 h 84"/>
                  <a:gd name="T34" fmla="*/ 187 w 210"/>
                  <a:gd name="T35" fmla="*/ 69 h 84"/>
                  <a:gd name="T36" fmla="*/ 190 w 210"/>
                  <a:gd name="T37" fmla="*/ 67 h 84"/>
                  <a:gd name="T38" fmla="*/ 194 w 210"/>
                  <a:gd name="T39" fmla="*/ 63 h 84"/>
                  <a:gd name="T40" fmla="*/ 197 w 210"/>
                  <a:gd name="T41" fmla="*/ 61 h 84"/>
                  <a:gd name="T42" fmla="*/ 200 w 210"/>
                  <a:gd name="T43" fmla="*/ 57 h 84"/>
                  <a:gd name="T44" fmla="*/ 204 w 210"/>
                  <a:gd name="T45" fmla="*/ 54 h 84"/>
                  <a:gd name="T46" fmla="*/ 207 w 210"/>
                  <a:gd name="T47" fmla="*/ 50 h 84"/>
                  <a:gd name="T48" fmla="*/ 210 w 210"/>
                  <a:gd name="T49" fmla="*/ 45 h 84"/>
                  <a:gd name="T50" fmla="*/ 201 w 210"/>
                  <a:gd name="T51" fmla="*/ 51 h 84"/>
                  <a:gd name="T52" fmla="*/ 191 w 210"/>
                  <a:gd name="T53" fmla="*/ 57 h 84"/>
                  <a:gd name="T54" fmla="*/ 181 w 210"/>
                  <a:gd name="T55" fmla="*/ 62 h 84"/>
                  <a:gd name="T56" fmla="*/ 171 w 210"/>
                  <a:gd name="T57" fmla="*/ 66 h 84"/>
                  <a:gd name="T58" fmla="*/ 160 w 210"/>
                  <a:gd name="T59" fmla="*/ 69 h 84"/>
                  <a:gd name="T60" fmla="*/ 149 w 210"/>
                  <a:gd name="T61" fmla="*/ 71 h 84"/>
                  <a:gd name="T62" fmla="*/ 138 w 210"/>
                  <a:gd name="T63" fmla="*/ 73 h 84"/>
                  <a:gd name="T64" fmla="*/ 127 w 210"/>
                  <a:gd name="T65" fmla="*/ 73 h 84"/>
                  <a:gd name="T66" fmla="*/ 118 w 210"/>
                  <a:gd name="T67" fmla="*/ 73 h 84"/>
                  <a:gd name="T68" fmla="*/ 108 w 210"/>
                  <a:gd name="T69" fmla="*/ 72 h 84"/>
                  <a:gd name="T70" fmla="*/ 99 w 210"/>
                  <a:gd name="T71" fmla="*/ 71 h 84"/>
                  <a:gd name="T72" fmla="*/ 89 w 210"/>
                  <a:gd name="T73" fmla="*/ 68 h 84"/>
                  <a:gd name="T74" fmla="*/ 80 w 210"/>
                  <a:gd name="T75" fmla="*/ 65 h 84"/>
                  <a:gd name="T76" fmla="*/ 71 w 210"/>
                  <a:gd name="T77" fmla="*/ 62 h 84"/>
                  <a:gd name="T78" fmla="*/ 63 w 210"/>
                  <a:gd name="T79" fmla="*/ 57 h 84"/>
                  <a:gd name="T80" fmla="*/ 55 w 210"/>
                  <a:gd name="T81" fmla="*/ 54 h 84"/>
                  <a:gd name="T82" fmla="*/ 39 w 210"/>
                  <a:gd name="T83" fmla="*/ 43 h 84"/>
                  <a:gd name="T84" fmla="*/ 25 w 210"/>
                  <a:gd name="T85" fmla="*/ 30 h 84"/>
                  <a:gd name="T86" fmla="*/ 12 w 210"/>
                  <a:gd name="T87" fmla="*/ 17 h 84"/>
                  <a:gd name="T88" fmla="*/ 0 w 210"/>
                  <a:gd name="T89" fmla="*/ 0 h 84"/>
                  <a:gd name="T90" fmla="*/ 1 w 210"/>
                  <a:gd name="T91" fmla="*/ 5 h 84"/>
                  <a:gd name="T92" fmla="*/ 3 w 210"/>
                  <a:gd name="T93" fmla="*/ 9 h 84"/>
                  <a:gd name="T94" fmla="*/ 5 w 210"/>
                  <a:gd name="T95" fmla="*/ 14 h 84"/>
                  <a:gd name="T96" fmla="*/ 7 w 210"/>
                  <a:gd name="T97" fmla="*/ 19 h 84"/>
                  <a:gd name="T98" fmla="*/ 9 w 210"/>
                  <a:gd name="T99" fmla="*/ 24 h 84"/>
                  <a:gd name="T100" fmla="*/ 12 w 210"/>
                  <a:gd name="T101" fmla="*/ 27 h 84"/>
                  <a:gd name="T102" fmla="*/ 14 w 210"/>
                  <a:gd name="T103" fmla="*/ 32 h 84"/>
                  <a:gd name="T104" fmla="*/ 17 w 210"/>
                  <a:gd name="T105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1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12 w 224"/>
                  <a:gd name="T1" fmla="*/ 35 h 95"/>
                  <a:gd name="T2" fmla="*/ 24 w 224"/>
                  <a:gd name="T3" fmla="*/ 48 h 95"/>
                  <a:gd name="T4" fmla="*/ 37 w 224"/>
                  <a:gd name="T5" fmla="*/ 60 h 95"/>
                  <a:gd name="T6" fmla="*/ 50 w 224"/>
                  <a:gd name="T7" fmla="*/ 71 h 95"/>
                  <a:gd name="T8" fmla="*/ 65 w 224"/>
                  <a:gd name="T9" fmla="*/ 79 h 95"/>
                  <a:gd name="T10" fmla="*/ 81 w 224"/>
                  <a:gd name="T11" fmla="*/ 86 h 95"/>
                  <a:gd name="T12" fmla="*/ 97 w 224"/>
                  <a:gd name="T13" fmla="*/ 91 h 95"/>
                  <a:gd name="T14" fmla="*/ 115 w 224"/>
                  <a:gd name="T15" fmla="*/ 95 h 95"/>
                  <a:gd name="T16" fmla="*/ 132 w 224"/>
                  <a:gd name="T17" fmla="*/ 95 h 95"/>
                  <a:gd name="T18" fmla="*/ 142 w 224"/>
                  <a:gd name="T19" fmla="*/ 95 h 95"/>
                  <a:gd name="T20" fmla="*/ 151 w 224"/>
                  <a:gd name="T21" fmla="*/ 94 h 95"/>
                  <a:gd name="T22" fmla="*/ 160 w 224"/>
                  <a:gd name="T23" fmla="*/ 92 h 95"/>
                  <a:gd name="T24" fmla="*/ 169 w 224"/>
                  <a:gd name="T25" fmla="*/ 90 h 95"/>
                  <a:gd name="T26" fmla="*/ 178 w 224"/>
                  <a:gd name="T27" fmla="*/ 88 h 95"/>
                  <a:gd name="T28" fmla="*/ 187 w 224"/>
                  <a:gd name="T29" fmla="*/ 84 h 95"/>
                  <a:gd name="T30" fmla="*/ 195 w 224"/>
                  <a:gd name="T31" fmla="*/ 80 h 95"/>
                  <a:gd name="T32" fmla="*/ 203 w 224"/>
                  <a:gd name="T33" fmla="*/ 77 h 95"/>
                  <a:gd name="T34" fmla="*/ 206 w 224"/>
                  <a:gd name="T35" fmla="*/ 73 h 95"/>
                  <a:gd name="T36" fmla="*/ 209 w 224"/>
                  <a:gd name="T37" fmla="*/ 70 h 95"/>
                  <a:gd name="T38" fmla="*/ 212 w 224"/>
                  <a:gd name="T39" fmla="*/ 67 h 95"/>
                  <a:gd name="T40" fmla="*/ 214 w 224"/>
                  <a:gd name="T41" fmla="*/ 64 h 95"/>
                  <a:gd name="T42" fmla="*/ 217 w 224"/>
                  <a:gd name="T43" fmla="*/ 60 h 95"/>
                  <a:gd name="T44" fmla="*/ 219 w 224"/>
                  <a:gd name="T45" fmla="*/ 56 h 95"/>
                  <a:gd name="T46" fmla="*/ 222 w 224"/>
                  <a:gd name="T47" fmla="*/ 53 h 95"/>
                  <a:gd name="T48" fmla="*/ 224 w 224"/>
                  <a:gd name="T49" fmla="*/ 49 h 95"/>
                  <a:gd name="T50" fmla="*/ 214 w 224"/>
                  <a:gd name="T51" fmla="*/ 56 h 95"/>
                  <a:gd name="T52" fmla="*/ 204 w 224"/>
                  <a:gd name="T53" fmla="*/ 64 h 95"/>
                  <a:gd name="T54" fmla="*/ 193 w 224"/>
                  <a:gd name="T55" fmla="*/ 70 h 95"/>
                  <a:gd name="T56" fmla="*/ 181 w 224"/>
                  <a:gd name="T57" fmla="*/ 76 h 95"/>
                  <a:gd name="T58" fmla="*/ 170 w 224"/>
                  <a:gd name="T59" fmla="*/ 79 h 95"/>
                  <a:gd name="T60" fmla="*/ 157 w 224"/>
                  <a:gd name="T61" fmla="*/ 82 h 95"/>
                  <a:gd name="T62" fmla="*/ 145 w 224"/>
                  <a:gd name="T63" fmla="*/ 84 h 95"/>
                  <a:gd name="T64" fmla="*/ 132 w 224"/>
                  <a:gd name="T65" fmla="*/ 84 h 95"/>
                  <a:gd name="T66" fmla="*/ 122 w 224"/>
                  <a:gd name="T67" fmla="*/ 84 h 95"/>
                  <a:gd name="T68" fmla="*/ 112 w 224"/>
                  <a:gd name="T69" fmla="*/ 83 h 95"/>
                  <a:gd name="T70" fmla="*/ 101 w 224"/>
                  <a:gd name="T71" fmla="*/ 82 h 95"/>
                  <a:gd name="T72" fmla="*/ 92 w 224"/>
                  <a:gd name="T73" fmla="*/ 78 h 95"/>
                  <a:gd name="T74" fmla="*/ 82 w 224"/>
                  <a:gd name="T75" fmla="*/ 76 h 95"/>
                  <a:gd name="T76" fmla="*/ 73 w 224"/>
                  <a:gd name="T77" fmla="*/ 71 h 95"/>
                  <a:gd name="T78" fmla="*/ 64 w 224"/>
                  <a:gd name="T79" fmla="*/ 67 h 95"/>
                  <a:gd name="T80" fmla="*/ 56 w 224"/>
                  <a:gd name="T81" fmla="*/ 61 h 95"/>
                  <a:gd name="T82" fmla="*/ 47 w 224"/>
                  <a:gd name="T83" fmla="*/ 55 h 95"/>
                  <a:gd name="T84" fmla="*/ 40 w 224"/>
                  <a:gd name="T85" fmla="*/ 49 h 95"/>
                  <a:gd name="T86" fmla="*/ 32 w 224"/>
                  <a:gd name="T87" fmla="*/ 42 h 95"/>
                  <a:gd name="T88" fmla="*/ 25 w 224"/>
                  <a:gd name="T89" fmla="*/ 35 h 95"/>
                  <a:gd name="T90" fmla="*/ 18 w 224"/>
                  <a:gd name="T91" fmla="*/ 28 h 95"/>
                  <a:gd name="T92" fmla="*/ 12 w 224"/>
                  <a:gd name="T93" fmla="*/ 19 h 95"/>
                  <a:gd name="T94" fmla="*/ 6 w 224"/>
                  <a:gd name="T95" fmla="*/ 10 h 95"/>
                  <a:gd name="T96" fmla="*/ 0 w 224"/>
                  <a:gd name="T97" fmla="*/ 0 h 95"/>
                  <a:gd name="T98" fmla="*/ 1 w 224"/>
                  <a:gd name="T99" fmla="*/ 5 h 95"/>
                  <a:gd name="T100" fmla="*/ 2 w 224"/>
                  <a:gd name="T101" fmla="*/ 10 h 95"/>
                  <a:gd name="T102" fmla="*/ 4 w 224"/>
                  <a:gd name="T103" fmla="*/ 13 h 95"/>
                  <a:gd name="T104" fmla="*/ 5 w 224"/>
                  <a:gd name="T105" fmla="*/ 18 h 95"/>
                  <a:gd name="T106" fmla="*/ 7 w 224"/>
                  <a:gd name="T107" fmla="*/ 23 h 95"/>
                  <a:gd name="T108" fmla="*/ 8 w 224"/>
                  <a:gd name="T109" fmla="*/ 26 h 95"/>
                  <a:gd name="T110" fmla="*/ 10 w 224"/>
                  <a:gd name="T111" fmla="*/ 30 h 95"/>
                  <a:gd name="T112" fmla="*/ 12 w 224"/>
                  <a:gd name="T113" fmla="*/ 3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2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20 w 235"/>
                  <a:gd name="T1" fmla="*/ 50 h 106"/>
                  <a:gd name="T2" fmla="*/ 47 w 235"/>
                  <a:gd name="T3" fmla="*/ 76 h 106"/>
                  <a:gd name="T4" fmla="*/ 71 w 235"/>
                  <a:gd name="T5" fmla="*/ 90 h 106"/>
                  <a:gd name="T6" fmla="*/ 88 w 235"/>
                  <a:gd name="T7" fmla="*/ 98 h 106"/>
                  <a:gd name="T8" fmla="*/ 107 w 235"/>
                  <a:gd name="T9" fmla="*/ 104 h 106"/>
                  <a:gd name="T10" fmla="*/ 126 w 235"/>
                  <a:gd name="T11" fmla="*/ 106 h 106"/>
                  <a:gd name="T12" fmla="*/ 146 w 235"/>
                  <a:gd name="T13" fmla="*/ 106 h 106"/>
                  <a:gd name="T14" fmla="*/ 168 w 235"/>
                  <a:gd name="T15" fmla="*/ 102 h 106"/>
                  <a:gd name="T16" fmla="*/ 189 w 235"/>
                  <a:gd name="T17" fmla="*/ 95 h 106"/>
                  <a:gd name="T18" fmla="*/ 209 w 235"/>
                  <a:gd name="T19" fmla="*/ 84 h 106"/>
                  <a:gd name="T20" fmla="*/ 220 w 235"/>
                  <a:gd name="T21" fmla="*/ 76 h 106"/>
                  <a:gd name="T22" fmla="*/ 224 w 235"/>
                  <a:gd name="T23" fmla="*/ 70 h 106"/>
                  <a:gd name="T24" fmla="*/ 228 w 235"/>
                  <a:gd name="T25" fmla="*/ 63 h 106"/>
                  <a:gd name="T26" fmla="*/ 233 w 235"/>
                  <a:gd name="T27" fmla="*/ 57 h 106"/>
                  <a:gd name="T28" fmla="*/ 235 w 235"/>
                  <a:gd name="T29" fmla="*/ 53 h 106"/>
                  <a:gd name="T30" fmla="*/ 235 w 235"/>
                  <a:gd name="T31" fmla="*/ 52 h 106"/>
                  <a:gd name="T32" fmla="*/ 235 w 235"/>
                  <a:gd name="T33" fmla="*/ 52 h 106"/>
                  <a:gd name="T34" fmla="*/ 235 w 235"/>
                  <a:gd name="T35" fmla="*/ 52 h 106"/>
                  <a:gd name="T36" fmla="*/ 224 w 235"/>
                  <a:gd name="T37" fmla="*/ 62 h 106"/>
                  <a:gd name="T38" fmla="*/ 201 w 235"/>
                  <a:gd name="T39" fmla="*/ 77 h 106"/>
                  <a:gd name="T40" fmla="*/ 176 w 235"/>
                  <a:gd name="T41" fmla="*/ 88 h 106"/>
                  <a:gd name="T42" fmla="*/ 149 w 235"/>
                  <a:gd name="T43" fmla="*/ 94 h 106"/>
                  <a:gd name="T44" fmla="*/ 124 w 235"/>
                  <a:gd name="T45" fmla="*/ 95 h 106"/>
                  <a:gd name="T46" fmla="*/ 103 w 235"/>
                  <a:gd name="T47" fmla="*/ 92 h 106"/>
                  <a:gd name="T48" fmla="*/ 83 w 235"/>
                  <a:gd name="T49" fmla="*/ 84 h 106"/>
                  <a:gd name="T50" fmla="*/ 64 w 235"/>
                  <a:gd name="T51" fmla="*/ 75 h 106"/>
                  <a:gd name="T52" fmla="*/ 47 w 235"/>
                  <a:gd name="T53" fmla="*/ 63 h 106"/>
                  <a:gd name="T54" fmla="*/ 31 w 235"/>
                  <a:gd name="T55" fmla="*/ 47 h 106"/>
                  <a:gd name="T56" fmla="*/ 17 w 235"/>
                  <a:gd name="T57" fmla="*/ 30 h 106"/>
                  <a:gd name="T58" fmla="*/ 6 w 235"/>
                  <a:gd name="T59" fmla="*/ 11 h 106"/>
                  <a:gd name="T60" fmla="*/ 1 w 235"/>
                  <a:gd name="T61" fmla="*/ 5 h 106"/>
                  <a:gd name="T62" fmla="*/ 2 w 235"/>
                  <a:gd name="T63" fmla="*/ 14 h 106"/>
                  <a:gd name="T64" fmla="*/ 4 w 235"/>
                  <a:gd name="T65" fmla="*/ 21 h 106"/>
                  <a:gd name="T66" fmla="*/ 7 w 235"/>
                  <a:gd name="T67" fmla="*/ 2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10 w 242"/>
                  <a:gd name="T1" fmla="*/ 40 h 114"/>
                  <a:gd name="T2" fmla="*/ 22 w 242"/>
                  <a:gd name="T3" fmla="*/ 58 h 114"/>
                  <a:gd name="T4" fmla="*/ 36 w 242"/>
                  <a:gd name="T5" fmla="*/ 72 h 114"/>
                  <a:gd name="T6" fmla="*/ 51 w 242"/>
                  <a:gd name="T7" fmla="*/ 85 h 114"/>
                  <a:gd name="T8" fmla="*/ 68 w 242"/>
                  <a:gd name="T9" fmla="*/ 97 h 114"/>
                  <a:gd name="T10" fmla="*/ 86 w 242"/>
                  <a:gd name="T11" fmla="*/ 106 h 114"/>
                  <a:gd name="T12" fmla="*/ 105 w 242"/>
                  <a:gd name="T13" fmla="*/ 112 h 114"/>
                  <a:gd name="T14" fmla="*/ 126 w 242"/>
                  <a:gd name="T15" fmla="*/ 114 h 114"/>
                  <a:gd name="T16" fmla="*/ 149 w 242"/>
                  <a:gd name="T17" fmla="*/ 114 h 114"/>
                  <a:gd name="T18" fmla="*/ 174 w 242"/>
                  <a:gd name="T19" fmla="*/ 109 h 114"/>
                  <a:gd name="T20" fmla="*/ 197 w 242"/>
                  <a:gd name="T21" fmla="*/ 100 h 114"/>
                  <a:gd name="T22" fmla="*/ 218 w 242"/>
                  <a:gd name="T23" fmla="*/ 86 h 114"/>
                  <a:gd name="T24" fmla="*/ 229 w 242"/>
                  <a:gd name="T25" fmla="*/ 78 h 114"/>
                  <a:gd name="T26" fmla="*/ 232 w 242"/>
                  <a:gd name="T27" fmla="*/ 74 h 114"/>
                  <a:gd name="T28" fmla="*/ 233 w 242"/>
                  <a:gd name="T29" fmla="*/ 72 h 114"/>
                  <a:gd name="T30" fmla="*/ 235 w 242"/>
                  <a:gd name="T31" fmla="*/ 68 h 114"/>
                  <a:gd name="T32" fmla="*/ 237 w 242"/>
                  <a:gd name="T33" fmla="*/ 65 h 114"/>
                  <a:gd name="T34" fmla="*/ 238 w 242"/>
                  <a:gd name="T35" fmla="*/ 61 h 114"/>
                  <a:gd name="T36" fmla="*/ 240 w 242"/>
                  <a:gd name="T37" fmla="*/ 58 h 114"/>
                  <a:gd name="T38" fmla="*/ 241 w 242"/>
                  <a:gd name="T39" fmla="*/ 54 h 114"/>
                  <a:gd name="T40" fmla="*/ 230 w 242"/>
                  <a:gd name="T41" fmla="*/ 64 h 114"/>
                  <a:gd name="T42" fmla="*/ 207 w 242"/>
                  <a:gd name="T43" fmla="*/ 83 h 114"/>
                  <a:gd name="T44" fmla="*/ 180 w 242"/>
                  <a:gd name="T45" fmla="*/ 96 h 114"/>
                  <a:gd name="T46" fmla="*/ 151 w 242"/>
                  <a:gd name="T47" fmla="*/ 103 h 114"/>
                  <a:gd name="T48" fmla="*/ 125 w 242"/>
                  <a:gd name="T49" fmla="*/ 103 h 114"/>
                  <a:gd name="T50" fmla="*/ 102 w 242"/>
                  <a:gd name="T51" fmla="*/ 100 h 114"/>
                  <a:gd name="T52" fmla="*/ 82 w 242"/>
                  <a:gd name="T53" fmla="*/ 92 h 114"/>
                  <a:gd name="T54" fmla="*/ 63 w 242"/>
                  <a:gd name="T55" fmla="*/ 82 h 114"/>
                  <a:gd name="T56" fmla="*/ 45 w 242"/>
                  <a:gd name="T57" fmla="*/ 67 h 114"/>
                  <a:gd name="T58" fmla="*/ 30 w 242"/>
                  <a:gd name="T59" fmla="*/ 52 h 114"/>
                  <a:gd name="T60" fmla="*/ 16 w 242"/>
                  <a:gd name="T61" fmla="*/ 32 h 114"/>
                  <a:gd name="T62" fmla="*/ 5 w 242"/>
                  <a:gd name="T63" fmla="*/ 11 h 114"/>
                  <a:gd name="T64" fmla="*/ 0 w 242"/>
                  <a:gd name="T65" fmla="*/ 4 h 114"/>
                  <a:gd name="T66" fmla="*/ 1 w 242"/>
                  <a:gd name="T67" fmla="*/ 11 h 114"/>
                  <a:gd name="T68" fmla="*/ 2 w 242"/>
                  <a:gd name="T69" fmla="*/ 19 h 114"/>
                  <a:gd name="T70" fmla="*/ 3 w 242"/>
                  <a:gd name="T71" fmla="*/ 2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4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7 w 246"/>
                  <a:gd name="T1" fmla="*/ 39 h 123"/>
                  <a:gd name="T2" fmla="*/ 18 w 246"/>
                  <a:gd name="T3" fmla="*/ 58 h 123"/>
                  <a:gd name="T4" fmla="*/ 32 w 246"/>
                  <a:gd name="T5" fmla="*/ 75 h 123"/>
                  <a:gd name="T6" fmla="*/ 48 w 246"/>
                  <a:gd name="T7" fmla="*/ 91 h 123"/>
                  <a:gd name="T8" fmla="*/ 65 w 246"/>
                  <a:gd name="T9" fmla="*/ 103 h 123"/>
                  <a:gd name="T10" fmla="*/ 84 w 246"/>
                  <a:gd name="T11" fmla="*/ 112 h 123"/>
                  <a:gd name="T12" fmla="*/ 104 w 246"/>
                  <a:gd name="T13" fmla="*/ 120 h 123"/>
                  <a:gd name="T14" fmla="*/ 125 w 246"/>
                  <a:gd name="T15" fmla="*/ 123 h 123"/>
                  <a:gd name="T16" fmla="*/ 150 w 246"/>
                  <a:gd name="T17" fmla="*/ 122 h 123"/>
                  <a:gd name="T18" fmla="*/ 177 w 246"/>
                  <a:gd name="T19" fmla="*/ 116 h 123"/>
                  <a:gd name="T20" fmla="*/ 202 w 246"/>
                  <a:gd name="T21" fmla="*/ 105 h 123"/>
                  <a:gd name="T22" fmla="*/ 225 w 246"/>
                  <a:gd name="T23" fmla="*/ 90 h 123"/>
                  <a:gd name="T24" fmla="*/ 238 w 246"/>
                  <a:gd name="T25" fmla="*/ 76 h 123"/>
                  <a:gd name="T26" fmla="*/ 241 w 246"/>
                  <a:gd name="T27" fmla="*/ 69 h 123"/>
                  <a:gd name="T28" fmla="*/ 243 w 246"/>
                  <a:gd name="T29" fmla="*/ 62 h 123"/>
                  <a:gd name="T30" fmla="*/ 245 w 246"/>
                  <a:gd name="T31" fmla="*/ 56 h 123"/>
                  <a:gd name="T32" fmla="*/ 236 w 246"/>
                  <a:gd name="T33" fmla="*/ 66 h 123"/>
                  <a:gd name="T34" fmla="*/ 211 w 246"/>
                  <a:gd name="T35" fmla="*/ 87 h 123"/>
                  <a:gd name="T36" fmla="*/ 183 w 246"/>
                  <a:gd name="T37" fmla="*/ 103 h 123"/>
                  <a:gd name="T38" fmla="*/ 152 w 246"/>
                  <a:gd name="T39" fmla="*/ 111 h 123"/>
                  <a:gd name="T40" fmla="*/ 125 w 246"/>
                  <a:gd name="T41" fmla="*/ 112 h 123"/>
                  <a:gd name="T42" fmla="*/ 101 w 246"/>
                  <a:gd name="T43" fmla="*/ 108 h 123"/>
                  <a:gd name="T44" fmla="*/ 80 w 246"/>
                  <a:gd name="T45" fmla="*/ 99 h 123"/>
                  <a:gd name="T46" fmla="*/ 61 w 246"/>
                  <a:gd name="T47" fmla="*/ 87 h 123"/>
                  <a:gd name="T48" fmla="*/ 43 w 246"/>
                  <a:gd name="T49" fmla="*/ 73 h 123"/>
                  <a:gd name="T50" fmla="*/ 28 w 246"/>
                  <a:gd name="T51" fmla="*/ 55 h 123"/>
                  <a:gd name="T52" fmla="*/ 15 w 246"/>
                  <a:gd name="T53" fmla="*/ 34 h 123"/>
                  <a:gd name="T54" fmla="*/ 4 w 246"/>
                  <a:gd name="T55" fmla="*/ 12 h 123"/>
                  <a:gd name="T56" fmla="*/ 0 w 246"/>
                  <a:gd name="T57" fmla="*/ 3 h 123"/>
                  <a:gd name="T58" fmla="*/ 0 w 246"/>
                  <a:gd name="T59" fmla="*/ 11 h 123"/>
                  <a:gd name="T60" fmla="*/ 0 w 246"/>
                  <a:gd name="T61" fmla="*/ 18 h 123"/>
                  <a:gd name="T62" fmla="*/ 1 w 246"/>
                  <a:gd name="T63" fmla="*/ 2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" name="Freeform 15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5 w 249"/>
                  <a:gd name="T1" fmla="*/ 40 h 132"/>
                  <a:gd name="T2" fmla="*/ 16 w 249"/>
                  <a:gd name="T3" fmla="*/ 61 h 132"/>
                  <a:gd name="T4" fmla="*/ 30 w 249"/>
                  <a:gd name="T5" fmla="*/ 79 h 132"/>
                  <a:gd name="T6" fmla="*/ 45 w 249"/>
                  <a:gd name="T7" fmla="*/ 96 h 132"/>
                  <a:gd name="T8" fmla="*/ 63 w 249"/>
                  <a:gd name="T9" fmla="*/ 111 h 132"/>
                  <a:gd name="T10" fmla="*/ 82 w 249"/>
                  <a:gd name="T11" fmla="*/ 121 h 132"/>
                  <a:gd name="T12" fmla="*/ 102 w 249"/>
                  <a:gd name="T13" fmla="*/ 129 h 132"/>
                  <a:gd name="T14" fmla="*/ 125 w 249"/>
                  <a:gd name="T15" fmla="*/ 132 h 132"/>
                  <a:gd name="T16" fmla="*/ 151 w 249"/>
                  <a:gd name="T17" fmla="*/ 132 h 132"/>
                  <a:gd name="T18" fmla="*/ 180 w 249"/>
                  <a:gd name="T19" fmla="*/ 125 h 132"/>
                  <a:gd name="T20" fmla="*/ 207 w 249"/>
                  <a:gd name="T21" fmla="*/ 112 h 132"/>
                  <a:gd name="T22" fmla="*/ 230 w 249"/>
                  <a:gd name="T23" fmla="*/ 93 h 132"/>
                  <a:gd name="T24" fmla="*/ 243 w 249"/>
                  <a:gd name="T25" fmla="*/ 77 h 132"/>
                  <a:gd name="T26" fmla="*/ 245 w 249"/>
                  <a:gd name="T27" fmla="*/ 71 h 132"/>
                  <a:gd name="T28" fmla="*/ 247 w 249"/>
                  <a:gd name="T29" fmla="*/ 64 h 132"/>
                  <a:gd name="T30" fmla="*/ 249 w 249"/>
                  <a:gd name="T31" fmla="*/ 58 h 132"/>
                  <a:gd name="T32" fmla="*/ 239 w 249"/>
                  <a:gd name="T33" fmla="*/ 69 h 132"/>
                  <a:gd name="T34" fmla="*/ 214 w 249"/>
                  <a:gd name="T35" fmla="*/ 94 h 132"/>
                  <a:gd name="T36" fmla="*/ 185 w 249"/>
                  <a:gd name="T37" fmla="*/ 112 h 132"/>
                  <a:gd name="T38" fmla="*/ 161 w 249"/>
                  <a:gd name="T39" fmla="*/ 119 h 132"/>
                  <a:gd name="T40" fmla="*/ 145 w 249"/>
                  <a:gd name="T41" fmla="*/ 121 h 132"/>
                  <a:gd name="T42" fmla="*/ 124 w 249"/>
                  <a:gd name="T43" fmla="*/ 121 h 132"/>
                  <a:gd name="T44" fmla="*/ 100 w 249"/>
                  <a:gd name="T45" fmla="*/ 117 h 132"/>
                  <a:gd name="T46" fmla="*/ 79 w 249"/>
                  <a:gd name="T47" fmla="*/ 108 h 132"/>
                  <a:gd name="T48" fmla="*/ 59 w 249"/>
                  <a:gd name="T49" fmla="*/ 95 h 132"/>
                  <a:gd name="T50" fmla="*/ 42 w 249"/>
                  <a:gd name="T51" fmla="*/ 79 h 132"/>
                  <a:gd name="T52" fmla="*/ 27 w 249"/>
                  <a:gd name="T53" fmla="*/ 60 h 132"/>
                  <a:gd name="T54" fmla="*/ 14 w 249"/>
                  <a:gd name="T55" fmla="*/ 37 h 132"/>
                  <a:gd name="T56" fmla="*/ 5 w 249"/>
                  <a:gd name="T57" fmla="*/ 14 h 132"/>
                  <a:gd name="T58" fmla="*/ 1 w 249"/>
                  <a:gd name="T59" fmla="*/ 4 h 132"/>
                  <a:gd name="T60" fmla="*/ 0 w 249"/>
                  <a:gd name="T61" fmla="*/ 11 h 132"/>
                  <a:gd name="T62" fmla="*/ 0 w 249"/>
                  <a:gd name="T63" fmla="*/ 18 h 132"/>
                  <a:gd name="T64" fmla="*/ 0 w 249"/>
                  <a:gd name="T65" fmla="*/ 2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Freeform 16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4 w 251"/>
                  <a:gd name="T1" fmla="*/ 40 h 140"/>
                  <a:gd name="T2" fmla="*/ 15 w 251"/>
                  <a:gd name="T3" fmla="*/ 62 h 140"/>
                  <a:gd name="T4" fmla="*/ 28 w 251"/>
                  <a:gd name="T5" fmla="*/ 83 h 140"/>
                  <a:gd name="T6" fmla="*/ 43 w 251"/>
                  <a:gd name="T7" fmla="*/ 101 h 140"/>
                  <a:gd name="T8" fmla="*/ 61 w 251"/>
                  <a:gd name="T9" fmla="*/ 115 h 140"/>
                  <a:gd name="T10" fmla="*/ 80 w 251"/>
                  <a:gd name="T11" fmla="*/ 127 h 140"/>
                  <a:gd name="T12" fmla="*/ 101 w 251"/>
                  <a:gd name="T13" fmla="*/ 136 h 140"/>
                  <a:gd name="T14" fmla="*/ 125 w 251"/>
                  <a:gd name="T15" fmla="*/ 140 h 140"/>
                  <a:gd name="T16" fmla="*/ 152 w 251"/>
                  <a:gd name="T17" fmla="*/ 139 h 140"/>
                  <a:gd name="T18" fmla="*/ 183 w 251"/>
                  <a:gd name="T19" fmla="*/ 131 h 140"/>
                  <a:gd name="T20" fmla="*/ 211 w 251"/>
                  <a:gd name="T21" fmla="*/ 115 h 140"/>
                  <a:gd name="T22" fmla="*/ 236 w 251"/>
                  <a:gd name="T23" fmla="*/ 94 h 140"/>
                  <a:gd name="T24" fmla="*/ 247 w 251"/>
                  <a:gd name="T25" fmla="*/ 77 h 140"/>
                  <a:gd name="T26" fmla="*/ 249 w 251"/>
                  <a:gd name="T27" fmla="*/ 71 h 140"/>
                  <a:gd name="T28" fmla="*/ 250 w 251"/>
                  <a:gd name="T29" fmla="*/ 64 h 140"/>
                  <a:gd name="T30" fmla="*/ 251 w 251"/>
                  <a:gd name="T31" fmla="*/ 58 h 140"/>
                  <a:gd name="T32" fmla="*/ 247 w 251"/>
                  <a:gd name="T33" fmla="*/ 62 h 140"/>
                  <a:gd name="T34" fmla="*/ 236 w 251"/>
                  <a:gd name="T35" fmla="*/ 78 h 140"/>
                  <a:gd name="T36" fmla="*/ 223 w 251"/>
                  <a:gd name="T37" fmla="*/ 91 h 140"/>
                  <a:gd name="T38" fmla="*/ 209 w 251"/>
                  <a:gd name="T39" fmla="*/ 103 h 140"/>
                  <a:gd name="T40" fmla="*/ 195 w 251"/>
                  <a:gd name="T41" fmla="*/ 114 h 140"/>
                  <a:gd name="T42" fmla="*/ 179 w 251"/>
                  <a:gd name="T43" fmla="*/ 121 h 140"/>
                  <a:gd name="T44" fmla="*/ 162 w 251"/>
                  <a:gd name="T45" fmla="*/ 126 h 140"/>
                  <a:gd name="T46" fmla="*/ 145 w 251"/>
                  <a:gd name="T47" fmla="*/ 130 h 140"/>
                  <a:gd name="T48" fmla="*/ 124 w 251"/>
                  <a:gd name="T49" fmla="*/ 128 h 140"/>
                  <a:gd name="T50" fmla="*/ 100 w 251"/>
                  <a:gd name="T51" fmla="*/ 124 h 140"/>
                  <a:gd name="T52" fmla="*/ 78 w 251"/>
                  <a:gd name="T53" fmla="*/ 114 h 140"/>
                  <a:gd name="T54" fmla="*/ 58 w 251"/>
                  <a:gd name="T55" fmla="*/ 101 h 140"/>
                  <a:gd name="T56" fmla="*/ 41 w 251"/>
                  <a:gd name="T57" fmla="*/ 84 h 140"/>
                  <a:gd name="T58" fmla="*/ 26 w 251"/>
                  <a:gd name="T59" fmla="*/ 62 h 140"/>
                  <a:gd name="T60" fmla="*/ 14 w 251"/>
                  <a:gd name="T61" fmla="*/ 40 h 140"/>
                  <a:gd name="T62" fmla="*/ 6 w 251"/>
                  <a:gd name="T63" fmla="*/ 15 h 140"/>
                  <a:gd name="T64" fmla="*/ 2 w 251"/>
                  <a:gd name="T65" fmla="*/ 4 h 140"/>
                  <a:gd name="T66" fmla="*/ 1 w 251"/>
                  <a:gd name="T67" fmla="*/ 11 h 140"/>
                  <a:gd name="T68" fmla="*/ 1 w 251"/>
                  <a:gd name="T69" fmla="*/ 17 h 140"/>
                  <a:gd name="T70" fmla="*/ 0 w 251"/>
                  <a:gd name="T71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7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4 w 251"/>
                  <a:gd name="T1" fmla="*/ 39 h 146"/>
                  <a:gd name="T2" fmla="*/ 13 w 251"/>
                  <a:gd name="T3" fmla="*/ 62 h 146"/>
                  <a:gd name="T4" fmla="*/ 26 w 251"/>
                  <a:gd name="T5" fmla="*/ 85 h 146"/>
                  <a:gd name="T6" fmla="*/ 41 w 251"/>
                  <a:gd name="T7" fmla="*/ 104 h 146"/>
                  <a:gd name="T8" fmla="*/ 58 w 251"/>
                  <a:gd name="T9" fmla="*/ 120 h 146"/>
                  <a:gd name="T10" fmla="*/ 78 w 251"/>
                  <a:gd name="T11" fmla="*/ 133 h 146"/>
                  <a:gd name="T12" fmla="*/ 99 w 251"/>
                  <a:gd name="T13" fmla="*/ 142 h 146"/>
                  <a:gd name="T14" fmla="*/ 123 w 251"/>
                  <a:gd name="T15" fmla="*/ 146 h 146"/>
                  <a:gd name="T16" fmla="*/ 144 w 251"/>
                  <a:gd name="T17" fmla="*/ 146 h 146"/>
                  <a:gd name="T18" fmla="*/ 160 w 251"/>
                  <a:gd name="T19" fmla="*/ 144 h 146"/>
                  <a:gd name="T20" fmla="*/ 184 w 251"/>
                  <a:gd name="T21" fmla="*/ 137 h 146"/>
                  <a:gd name="T22" fmla="*/ 213 w 251"/>
                  <a:gd name="T23" fmla="*/ 119 h 146"/>
                  <a:gd name="T24" fmla="*/ 238 w 251"/>
                  <a:gd name="T25" fmla="*/ 94 h 146"/>
                  <a:gd name="T26" fmla="*/ 249 w 251"/>
                  <a:gd name="T27" fmla="*/ 76 h 146"/>
                  <a:gd name="T28" fmla="*/ 250 w 251"/>
                  <a:gd name="T29" fmla="*/ 70 h 146"/>
                  <a:gd name="T30" fmla="*/ 251 w 251"/>
                  <a:gd name="T31" fmla="*/ 62 h 146"/>
                  <a:gd name="T32" fmla="*/ 251 w 251"/>
                  <a:gd name="T33" fmla="*/ 57 h 146"/>
                  <a:gd name="T34" fmla="*/ 247 w 251"/>
                  <a:gd name="T35" fmla="*/ 62 h 146"/>
                  <a:gd name="T36" fmla="*/ 237 w 251"/>
                  <a:gd name="T37" fmla="*/ 79 h 146"/>
                  <a:gd name="T38" fmla="*/ 224 w 251"/>
                  <a:gd name="T39" fmla="*/ 95 h 146"/>
                  <a:gd name="T40" fmla="*/ 210 w 251"/>
                  <a:gd name="T41" fmla="*/ 108 h 146"/>
                  <a:gd name="T42" fmla="*/ 196 w 251"/>
                  <a:gd name="T43" fmla="*/ 119 h 146"/>
                  <a:gd name="T44" fmla="*/ 179 w 251"/>
                  <a:gd name="T45" fmla="*/ 127 h 146"/>
                  <a:gd name="T46" fmla="*/ 162 w 251"/>
                  <a:gd name="T47" fmla="*/ 133 h 146"/>
                  <a:gd name="T48" fmla="*/ 144 w 251"/>
                  <a:gd name="T49" fmla="*/ 136 h 146"/>
                  <a:gd name="T50" fmla="*/ 123 w 251"/>
                  <a:gd name="T51" fmla="*/ 136 h 146"/>
                  <a:gd name="T52" fmla="*/ 98 w 251"/>
                  <a:gd name="T53" fmla="*/ 130 h 146"/>
                  <a:gd name="T54" fmla="*/ 76 w 251"/>
                  <a:gd name="T55" fmla="*/ 120 h 146"/>
                  <a:gd name="T56" fmla="*/ 57 w 251"/>
                  <a:gd name="T57" fmla="*/ 106 h 146"/>
                  <a:gd name="T58" fmla="*/ 39 w 251"/>
                  <a:gd name="T59" fmla="*/ 88 h 146"/>
                  <a:gd name="T60" fmla="*/ 25 w 251"/>
                  <a:gd name="T61" fmla="*/ 66 h 146"/>
                  <a:gd name="T62" fmla="*/ 14 w 251"/>
                  <a:gd name="T63" fmla="*/ 41 h 146"/>
                  <a:gd name="T64" fmla="*/ 7 w 251"/>
                  <a:gd name="T65" fmla="*/ 15 h 146"/>
                  <a:gd name="T66" fmla="*/ 4 w 251"/>
                  <a:gd name="T67" fmla="*/ 3 h 146"/>
                  <a:gd name="T68" fmla="*/ 3 w 251"/>
                  <a:gd name="T69" fmla="*/ 10 h 146"/>
                  <a:gd name="T70" fmla="*/ 1 w 251"/>
                  <a:gd name="T71" fmla="*/ 16 h 146"/>
                  <a:gd name="T72" fmla="*/ 0 w 251"/>
                  <a:gd name="T73" fmla="*/ 2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8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3 w 249"/>
                  <a:gd name="T1" fmla="*/ 39 h 154"/>
                  <a:gd name="T2" fmla="*/ 11 w 249"/>
                  <a:gd name="T3" fmla="*/ 64 h 154"/>
                  <a:gd name="T4" fmla="*/ 23 w 249"/>
                  <a:gd name="T5" fmla="*/ 86 h 154"/>
                  <a:gd name="T6" fmla="*/ 38 w 249"/>
                  <a:gd name="T7" fmla="*/ 108 h 154"/>
                  <a:gd name="T8" fmla="*/ 55 w 249"/>
                  <a:gd name="T9" fmla="*/ 125 h 154"/>
                  <a:gd name="T10" fmla="*/ 75 w 249"/>
                  <a:gd name="T11" fmla="*/ 138 h 154"/>
                  <a:gd name="T12" fmla="*/ 97 w 249"/>
                  <a:gd name="T13" fmla="*/ 148 h 154"/>
                  <a:gd name="T14" fmla="*/ 121 w 249"/>
                  <a:gd name="T15" fmla="*/ 152 h 154"/>
                  <a:gd name="T16" fmla="*/ 142 w 249"/>
                  <a:gd name="T17" fmla="*/ 154 h 154"/>
                  <a:gd name="T18" fmla="*/ 159 w 249"/>
                  <a:gd name="T19" fmla="*/ 150 h 154"/>
                  <a:gd name="T20" fmla="*/ 176 w 249"/>
                  <a:gd name="T21" fmla="*/ 145 h 154"/>
                  <a:gd name="T22" fmla="*/ 192 w 249"/>
                  <a:gd name="T23" fmla="*/ 138 h 154"/>
                  <a:gd name="T24" fmla="*/ 206 w 249"/>
                  <a:gd name="T25" fmla="*/ 127 h 154"/>
                  <a:gd name="T26" fmla="*/ 220 w 249"/>
                  <a:gd name="T27" fmla="*/ 115 h 154"/>
                  <a:gd name="T28" fmla="*/ 233 w 249"/>
                  <a:gd name="T29" fmla="*/ 102 h 154"/>
                  <a:gd name="T30" fmla="*/ 244 w 249"/>
                  <a:gd name="T31" fmla="*/ 86 h 154"/>
                  <a:gd name="T32" fmla="*/ 249 w 249"/>
                  <a:gd name="T33" fmla="*/ 74 h 154"/>
                  <a:gd name="T34" fmla="*/ 249 w 249"/>
                  <a:gd name="T35" fmla="*/ 69 h 154"/>
                  <a:gd name="T36" fmla="*/ 249 w 249"/>
                  <a:gd name="T37" fmla="*/ 63 h 154"/>
                  <a:gd name="T38" fmla="*/ 249 w 249"/>
                  <a:gd name="T39" fmla="*/ 57 h 154"/>
                  <a:gd name="T40" fmla="*/ 245 w 249"/>
                  <a:gd name="T41" fmla="*/ 63 h 154"/>
                  <a:gd name="T42" fmla="*/ 236 w 249"/>
                  <a:gd name="T43" fmla="*/ 80 h 154"/>
                  <a:gd name="T44" fmla="*/ 223 w 249"/>
                  <a:gd name="T45" fmla="*/ 97 h 154"/>
                  <a:gd name="T46" fmla="*/ 210 w 249"/>
                  <a:gd name="T47" fmla="*/ 112 h 154"/>
                  <a:gd name="T48" fmla="*/ 195 w 249"/>
                  <a:gd name="T49" fmla="*/ 124 h 154"/>
                  <a:gd name="T50" fmla="*/ 179 w 249"/>
                  <a:gd name="T51" fmla="*/ 133 h 154"/>
                  <a:gd name="T52" fmla="*/ 161 w 249"/>
                  <a:gd name="T53" fmla="*/ 139 h 154"/>
                  <a:gd name="T54" fmla="*/ 143 w 249"/>
                  <a:gd name="T55" fmla="*/ 143 h 154"/>
                  <a:gd name="T56" fmla="*/ 121 w 249"/>
                  <a:gd name="T57" fmla="*/ 142 h 154"/>
                  <a:gd name="T58" fmla="*/ 96 w 249"/>
                  <a:gd name="T59" fmla="*/ 137 h 154"/>
                  <a:gd name="T60" fmla="*/ 74 w 249"/>
                  <a:gd name="T61" fmla="*/ 126 h 154"/>
                  <a:gd name="T62" fmla="*/ 54 w 249"/>
                  <a:gd name="T63" fmla="*/ 110 h 154"/>
                  <a:gd name="T64" fmla="*/ 37 w 249"/>
                  <a:gd name="T65" fmla="*/ 91 h 154"/>
                  <a:gd name="T66" fmla="*/ 24 w 249"/>
                  <a:gd name="T67" fmla="*/ 69 h 154"/>
                  <a:gd name="T68" fmla="*/ 14 w 249"/>
                  <a:gd name="T69" fmla="*/ 43 h 154"/>
                  <a:gd name="T70" fmla="*/ 8 w 249"/>
                  <a:gd name="T71" fmla="*/ 15 h 154"/>
                  <a:gd name="T72" fmla="*/ 5 w 249"/>
                  <a:gd name="T73" fmla="*/ 3 h 154"/>
                  <a:gd name="T74" fmla="*/ 4 w 249"/>
                  <a:gd name="T75" fmla="*/ 9 h 154"/>
                  <a:gd name="T76" fmla="*/ 2 w 249"/>
                  <a:gd name="T77" fmla="*/ 16 h 154"/>
                  <a:gd name="T78" fmla="*/ 1 w 249"/>
                  <a:gd name="T79" fmla="*/ 2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9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2 w 246"/>
                  <a:gd name="T1" fmla="*/ 38 h 159"/>
                  <a:gd name="T2" fmla="*/ 9 w 246"/>
                  <a:gd name="T3" fmla="*/ 64 h 159"/>
                  <a:gd name="T4" fmla="*/ 20 w 246"/>
                  <a:gd name="T5" fmla="*/ 89 h 159"/>
                  <a:gd name="T6" fmla="*/ 34 w 246"/>
                  <a:gd name="T7" fmla="*/ 111 h 159"/>
                  <a:gd name="T8" fmla="*/ 52 w 246"/>
                  <a:gd name="T9" fmla="*/ 129 h 159"/>
                  <a:gd name="T10" fmla="*/ 71 w 246"/>
                  <a:gd name="T11" fmla="*/ 143 h 159"/>
                  <a:gd name="T12" fmla="*/ 93 w 246"/>
                  <a:gd name="T13" fmla="*/ 153 h 159"/>
                  <a:gd name="T14" fmla="*/ 118 w 246"/>
                  <a:gd name="T15" fmla="*/ 159 h 159"/>
                  <a:gd name="T16" fmla="*/ 139 w 246"/>
                  <a:gd name="T17" fmla="*/ 159 h 159"/>
                  <a:gd name="T18" fmla="*/ 157 w 246"/>
                  <a:gd name="T19" fmla="*/ 156 h 159"/>
                  <a:gd name="T20" fmla="*/ 174 w 246"/>
                  <a:gd name="T21" fmla="*/ 150 h 159"/>
                  <a:gd name="T22" fmla="*/ 191 w 246"/>
                  <a:gd name="T23" fmla="*/ 142 h 159"/>
                  <a:gd name="T24" fmla="*/ 205 w 246"/>
                  <a:gd name="T25" fmla="*/ 131 h 159"/>
                  <a:gd name="T26" fmla="*/ 219 w 246"/>
                  <a:gd name="T27" fmla="*/ 118 h 159"/>
                  <a:gd name="T28" fmla="*/ 232 w 246"/>
                  <a:gd name="T29" fmla="*/ 102 h 159"/>
                  <a:gd name="T30" fmla="*/ 242 w 246"/>
                  <a:gd name="T31" fmla="*/ 85 h 159"/>
                  <a:gd name="T32" fmla="*/ 246 w 246"/>
                  <a:gd name="T33" fmla="*/ 74 h 159"/>
                  <a:gd name="T34" fmla="*/ 246 w 246"/>
                  <a:gd name="T35" fmla="*/ 68 h 159"/>
                  <a:gd name="T36" fmla="*/ 246 w 246"/>
                  <a:gd name="T37" fmla="*/ 60 h 159"/>
                  <a:gd name="T38" fmla="*/ 246 w 246"/>
                  <a:gd name="T39" fmla="*/ 54 h 159"/>
                  <a:gd name="T40" fmla="*/ 242 w 246"/>
                  <a:gd name="T41" fmla="*/ 62 h 159"/>
                  <a:gd name="T42" fmla="*/ 233 w 246"/>
                  <a:gd name="T43" fmla="*/ 82 h 159"/>
                  <a:gd name="T44" fmla="*/ 221 w 246"/>
                  <a:gd name="T45" fmla="*/ 99 h 159"/>
                  <a:gd name="T46" fmla="*/ 208 w 246"/>
                  <a:gd name="T47" fmla="*/ 114 h 159"/>
                  <a:gd name="T48" fmla="*/ 193 w 246"/>
                  <a:gd name="T49" fmla="*/ 127 h 159"/>
                  <a:gd name="T50" fmla="*/ 177 w 246"/>
                  <a:gd name="T51" fmla="*/ 137 h 159"/>
                  <a:gd name="T52" fmla="*/ 159 w 246"/>
                  <a:gd name="T53" fmla="*/ 144 h 159"/>
                  <a:gd name="T54" fmla="*/ 140 w 246"/>
                  <a:gd name="T55" fmla="*/ 148 h 159"/>
                  <a:gd name="T56" fmla="*/ 118 w 246"/>
                  <a:gd name="T57" fmla="*/ 148 h 159"/>
                  <a:gd name="T58" fmla="*/ 93 w 246"/>
                  <a:gd name="T59" fmla="*/ 142 h 159"/>
                  <a:gd name="T60" fmla="*/ 71 w 246"/>
                  <a:gd name="T61" fmla="*/ 131 h 159"/>
                  <a:gd name="T62" fmla="*/ 52 w 246"/>
                  <a:gd name="T63" fmla="*/ 115 h 159"/>
                  <a:gd name="T64" fmla="*/ 35 w 246"/>
                  <a:gd name="T65" fmla="*/ 95 h 159"/>
                  <a:gd name="T66" fmla="*/ 22 w 246"/>
                  <a:gd name="T67" fmla="*/ 72 h 159"/>
                  <a:gd name="T68" fmla="*/ 13 w 246"/>
                  <a:gd name="T69" fmla="*/ 46 h 159"/>
                  <a:gd name="T70" fmla="*/ 8 w 246"/>
                  <a:gd name="T71" fmla="*/ 17 h 159"/>
                  <a:gd name="T72" fmla="*/ 8 w 246"/>
                  <a:gd name="T73" fmla="*/ 3 h 159"/>
                  <a:gd name="T74" fmla="*/ 8 w 246"/>
                  <a:gd name="T75" fmla="*/ 2 h 159"/>
                  <a:gd name="T76" fmla="*/ 8 w 246"/>
                  <a:gd name="T77" fmla="*/ 0 h 159"/>
                  <a:gd name="T78" fmla="*/ 8 w 246"/>
                  <a:gd name="T79" fmla="*/ 0 h 159"/>
                  <a:gd name="T80" fmla="*/ 7 w 246"/>
                  <a:gd name="T81" fmla="*/ 3 h 159"/>
                  <a:gd name="T82" fmla="*/ 4 w 246"/>
                  <a:gd name="T83" fmla="*/ 9 h 159"/>
                  <a:gd name="T84" fmla="*/ 2 w 246"/>
                  <a:gd name="T85" fmla="*/ 14 h 159"/>
                  <a:gd name="T86" fmla="*/ 1 w 246"/>
                  <a:gd name="T87" fmla="*/ 2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20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2 w 243"/>
                  <a:gd name="T1" fmla="*/ 36 h 164"/>
                  <a:gd name="T2" fmla="*/ 8 w 243"/>
                  <a:gd name="T3" fmla="*/ 64 h 164"/>
                  <a:gd name="T4" fmla="*/ 18 w 243"/>
                  <a:gd name="T5" fmla="*/ 90 h 164"/>
                  <a:gd name="T6" fmla="*/ 31 w 243"/>
                  <a:gd name="T7" fmla="*/ 112 h 164"/>
                  <a:gd name="T8" fmla="*/ 48 w 243"/>
                  <a:gd name="T9" fmla="*/ 131 h 164"/>
                  <a:gd name="T10" fmla="*/ 68 w 243"/>
                  <a:gd name="T11" fmla="*/ 147 h 164"/>
                  <a:gd name="T12" fmla="*/ 90 w 243"/>
                  <a:gd name="T13" fmla="*/ 158 h 164"/>
                  <a:gd name="T14" fmla="*/ 115 w 243"/>
                  <a:gd name="T15" fmla="*/ 163 h 164"/>
                  <a:gd name="T16" fmla="*/ 137 w 243"/>
                  <a:gd name="T17" fmla="*/ 164 h 164"/>
                  <a:gd name="T18" fmla="*/ 155 w 243"/>
                  <a:gd name="T19" fmla="*/ 160 h 164"/>
                  <a:gd name="T20" fmla="*/ 173 w 243"/>
                  <a:gd name="T21" fmla="*/ 154 h 164"/>
                  <a:gd name="T22" fmla="*/ 189 w 243"/>
                  <a:gd name="T23" fmla="*/ 145 h 164"/>
                  <a:gd name="T24" fmla="*/ 204 w 243"/>
                  <a:gd name="T25" fmla="*/ 133 h 164"/>
                  <a:gd name="T26" fmla="*/ 217 w 243"/>
                  <a:gd name="T27" fmla="*/ 118 h 164"/>
                  <a:gd name="T28" fmla="*/ 230 w 243"/>
                  <a:gd name="T29" fmla="*/ 101 h 164"/>
                  <a:gd name="T30" fmla="*/ 239 w 243"/>
                  <a:gd name="T31" fmla="*/ 84 h 164"/>
                  <a:gd name="T32" fmla="*/ 243 w 243"/>
                  <a:gd name="T33" fmla="*/ 70 h 164"/>
                  <a:gd name="T34" fmla="*/ 243 w 243"/>
                  <a:gd name="T35" fmla="*/ 64 h 164"/>
                  <a:gd name="T36" fmla="*/ 242 w 243"/>
                  <a:gd name="T37" fmla="*/ 58 h 164"/>
                  <a:gd name="T38" fmla="*/ 241 w 243"/>
                  <a:gd name="T39" fmla="*/ 52 h 164"/>
                  <a:gd name="T40" fmla="*/ 238 w 243"/>
                  <a:gd name="T41" fmla="*/ 61 h 164"/>
                  <a:gd name="T42" fmla="*/ 230 w 243"/>
                  <a:gd name="T43" fmla="*/ 81 h 164"/>
                  <a:gd name="T44" fmla="*/ 219 w 243"/>
                  <a:gd name="T45" fmla="*/ 100 h 164"/>
                  <a:gd name="T46" fmla="*/ 206 w 243"/>
                  <a:gd name="T47" fmla="*/ 116 h 164"/>
                  <a:gd name="T48" fmla="*/ 191 w 243"/>
                  <a:gd name="T49" fmla="*/ 130 h 164"/>
                  <a:gd name="T50" fmla="*/ 174 w 243"/>
                  <a:gd name="T51" fmla="*/ 141 h 164"/>
                  <a:gd name="T52" fmla="*/ 156 w 243"/>
                  <a:gd name="T53" fmla="*/ 148 h 164"/>
                  <a:gd name="T54" fmla="*/ 137 w 243"/>
                  <a:gd name="T55" fmla="*/ 153 h 164"/>
                  <a:gd name="T56" fmla="*/ 115 w 243"/>
                  <a:gd name="T57" fmla="*/ 152 h 164"/>
                  <a:gd name="T58" fmla="*/ 91 w 243"/>
                  <a:gd name="T59" fmla="*/ 147 h 164"/>
                  <a:gd name="T60" fmla="*/ 70 w 243"/>
                  <a:gd name="T61" fmla="*/ 136 h 164"/>
                  <a:gd name="T62" fmla="*/ 52 w 243"/>
                  <a:gd name="T63" fmla="*/ 121 h 164"/>
                  <a:gd name="T64" fmla="*/ 36 w 243"/>
                  <a:gd name="T65" fmla="*/ 101 h 164"/>
                  <a:gd name="T66" fmla="*/ 23 w 243"/>
                  <a:gd name="T67" fmla="*/ 80 h 164"/>
                  <a:gd name="T68" fmla="*/ 14 w 243"/>
                  <a:gd name="T69" fmla="*/ 55 h 164"/>
                  <a:gd name="T70" fmla="*/ 10 w 243"/>
                  <a:gd name="T71" fmla="*/ 27 h 164"/>
                  <a:gd name="T72" fmla="*/ 9 w 243"/>
                  <a:gd name="T73" fmla="*/ 12 h 164"/>
                  <a:gd name="T74" fmla="*/ 9 w 243"/>
                  <a:gd name="T75" fmla="*/ 8 h 164"/>
                  <a:gd name="T76" fmla="*/ 9 w 243"/>
                  <a:gd name="T77" fmla="*/ 4 h 164"/>
                  <a:gd name="T78" fmla="*/ 10 w 243"/>
                  <a:gd name="T79" fmla="*/ 1 h 164"/>
                  <a:gd name="T80" fmla="*/ 9 w 243"/>
                  <a:gd name="T81" fmla="*/ 0 h 164"/>
                  <a:gd name="T82" fmla="*/ 9 w 243"/>
                  <a:gd name="T83" fmla="*/ 1 h 164"/>
                  <a:gd name="T84" fmla="*/ 8 w 243"/>
                  <a:gd name="T85" fmla="*/ 2 h 164"/>
                  <a:gd name="T86" fmla="*/ 8 w 243"/>
                  <a:gd name="T87" fmla="*/ 3 h 164"/>
                  <a:gd name="T88" fmla="*/ 7 w 243"/>
                  <a:gd name="T89" fmla="*/ 6 h 164"/>
                  <a:gd name="T90" fmla="*/ 5 w 243"/>
                  <a:gd name="T91" fmla="*/ 10 h 164"/>
                  <a:gd name="T92" fmla="*/ 3 w 243"/>
                  <a:gd name="T93" fmla="*/ 14 h 164"/>
                  <a:gd name="T94" fmla="*/ 1 w 243"/>
                  <a:gd name="T95" fmla="*/ 1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21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21 h 169"/>
                  <a:gd name="T2" fmla="*/ 0 w 238"/>
                  <a:gd name="T3" fmla="*/ 21 h 169"/>
                  <a:gd name="T4" fmla="*/ 0 w 238"/>
                  <a:gd name="T5" fmla="*/ 23 h 169"/>
                  <a:gd name="T6" fmla="*/ 0 w 238"/>
                  <a:gd name="T7" fmla="*/ 24 h 169"/>
                  <a:gd name="T8" fmla="*/ 0 w 238"/>
                  <a:gd name="T9" fmla="*/ 38 h 169"/>
                  <a:gd name="T10" fmla="*/ 5 w 238"/>
                  <a:gd name="T11" fmla="*/ 67 h 169"/>
                  <a:gd name="T12" fmla="*/ 14 w 238"/>
                  <a:gd name="T13" fmla="*/ 93 h 169"/>
                  <a:gd name="T14" fmla="*/ 27 w 238"/>
                  <a:gd name="T15" fmla="*/ 116 h 169"/>
                  <a:gd name="T16" fmla="*/ 44 w 238"/>
                  <a:gd name="T17" fmla="*/ 136 h 169"/>
                  <a:gd name="T18" fmla="*/ 63 w 238"/>
                  <a:gd name="T19" fmla="*/ 152 h 169"/>
                  <a:gd name="T20" fmla="*/ 85 w 238"/>
                  <a:gd name="T21" fmla="*/ 163 h 169"/>
                  <a:gd name="T22" fmla="*/ 110 w 238"/>
                  <a:gd name="T23" fmla="*/ 169 h 169"/>
                  <a:gd name="T24" fmla="*/ 132 w 238"/>
                  <a:gd name="T25" fmla="*/ 169 h 169"/>
                  <a:gd name="T26" fmla="*/ 151 w 238"/>
                  <a:gd name="T27" fmla="*/ 165 h 169"/>
                  <a:gd name="T28" fmla="*/ 169 w 238"/>
                  <a:gd name="T29" fmla="*/ 158 h 169"/>
                  <a:gd name="T30" fmla="*/ 185 w 238"/>
                  <a:gd name="T31" fmla="*/ 148 h 169"/>
                  <a:gd name="T32" fmla="*/ 200 w 238"/>
                  <a:gd name="T33" fmla="*/ 135 h 169"/>
                  <a:gd name="T34" fmla="*/ 213 w 238"/>
                  <a:gd name="T35" fmla="*/ 120 h 169"/>
                  <a:gd name="T36" fmla="*/ 225 w 238"/>
                  <a:gd name="T37" fmla="*/ 103 h 169"/>
                  <a:gd name="T38" fmla="*/ 234 w 238"/>
                  <a:gd name="T39" fmla="*/ 83 h 169"/>
                  <a:gd name="T40" fmla="*/ 237 w 238"/>
                  <a:gd name="T41" fmla="*/ 69 h 169"/>
                  <a:gd name="T42" fmla="*/ 236 w 238"/>
                  <a:gd name="T43" fmla="*/ 63 h 169"/>
                  <a:gd name="T44" fmla="*/ 235 w 238"/>
                  <a:gd name="T45" fmla="*/ 57 h 169"/>
                  <a:gd name="T46" fmla="*/ 234 w 238"/>
                  <a:gd name="T47" fmla="*/ 51 h 169"/>
                  <a:gd name="T48" fmla="*/ 231 w 238"/>
                  <a:gd name="T49" fmla="*/ 61 h 169"/>
                  <a:gd name="T50" fmla="*/ 224 w 238"/>
                  <a:gd name="T51" fmla="*/ 83 h 169"/>
                  <a:gd name="T52" fmla="*/ 214 w 238"/>
                  <a:gd name="T53" fmla="*/ 102 h 169"/>
                  <a:gd name="T54" fmla="*/ 201 w 238"/>
                  <a:gd name="T55" fmla="*/ 120 h 169"/>
                  <a:gd name="T56" fmla="*/ 187 w 238"/>
                  <a:gd name="T57" fmla="*/ 134 h 169"/>
                  <a:gd name="T58" fmla="*/ 170 w 238"/>
                  <a:gd name="T59" fmla="*/ 146 h 169"/>
                  <a:gd name="T60" fmla="*/ 152 w 238"/>
                  <a:gd name="T61" fmla="*/ 154 h 169"/>
                  <a:gd name="T62" fmla="*/ 132 w 238"/>
                  <a:gd name="T63" fmla="*/ 158 h 169"/>
                  <a:gd name="T64" fmla="*/ 111 w 238"/>
                  <a:gd name="T65" fmla="*/ 158 h 169"/>
                  <a:gd name="T66" fmla="*/ 88 w 238"/>
                  <a:gd name="T67" fmla="*/ 152 h 169"/>
                  <a:gd name="T68" fmla="*/ 67 w 238"/>
                  <a:gd name="T69" fmla="*/ 142 h 169"/>
                  <a:gd name="T70" fmla="*/ 50 w 238"/>
                  <a:gd name="T71" fmla="*/ 128 h 169"/>
                  <a:gd name="T72" fmla="*/ 34 w 238"/>
                  <a:gd name="T73" fmla="*/ 110 h 169"/>
                  <a:gd name="T74" fmla="*/ 22 w 238"/>
                  <a:gd name="T75" fmla="*/ 89 h 169"/>
                  <a:gd name="T76" fmla="*/ 14 w 238"/>
                  <a:gd name="T77" fmla="*/ 63 h 169"/>
                  <a:gd name="T78" fmla="*/ 9 w 238"/>
                  <a:gd name="T79" fmla="*/ 37 h 169"/>
                  <a:gd name="T80" fmla="*/ 9 w 238"/>
                  <a:gd name="T81" fmla="*/ 20 h 169"/>
                  <a:gd name="T82" fmla="*/ 9 w 238"/>
                  <a:gd name="T83" fmla="*/ 15 h 169"/>
                  <a:gd name="T84" fmla="*/ 9 w 238"/>
                  <a:gd name="T85" fmla="*/ 9 h 169"/>
                  <a:gd name="T86" fmla="*/ 10 w 238"/>
                  <a:gd name="T87" fmla="*/ 3 h 169"/>
                  <a:gd name="T88" fmla="*/ 9 w 238"/>
                  <a:gd name="T89" fmla="*/ 2 h 169"/>
                  <a:gd name="T90" fmla="*/ 7 w 238"/>
                  <a:gd name="T91" fmla="*/ 6 h 169"/>
                  <a:gd name="T92" fmla="*/ 5 w 238"/>
                  <a:gd name="T93" fmla="*/ 9 h 169"/>
                  <a:gd name="T94" fmla="*/ 3 w 238"/>
                  <a:gd name="T95" fmla="*/ 13 h 169"/>
                  <a:gd name="T96" fmla="*/ 2 w 238"/>
                  <a:gd name="T97" fmla="*/ 15 h 169"/>
                  <a:gd name="T98" fmla="*/ 1 w 238"/>
                  <a:gd name="T99" fmla="*/ 17 h 169"/>
                  <a:gd name="T100" fmla="*/ 1 w 238"/>
                  <a:gd name="T101" fmla="*/ 19 h 169"/>
                  <a:gd name="T102" fmla="*/ 0 w 238"/>
                  <a:gd name="T103" fmla="*/ 2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22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1 w 232"/>
                  <a:gd name="T1" fmla="*/ 22 h 174"/>
                  <a:gd name="T2" fmla="*/ 0 w 232"/>
                  <a:gd name="T3" fmla="*/ 25 h 174"/>
                  <a:gd name="T4" fmla="*/ 0 w 232"/>
                  <a:gd name="T5" fmla="*/ 29 h 174"/>
                  <a:gd name="T6" fmla="*/ 0 w 232"/>
                  <a:gd name="T7" fmla="*/ 33 h 174"/>
                  <a:gd name="T8" fmla="*/ 1 w 232"/>
                  <a:gd name="T9" fmla="*/ 48 h 174"/>
                  <a:gd name="T10" fmla="*/ 5 w 232"/>
                  <a:gd name="T11" fmla="*/ 76 h 174"/>
                  <a:gd name="T12" fmla="*/ 14 w 232"/>
                  <a:gd name="T13" fmla="*/ 101 h 174"/>
                  <a:gd name="T14" fmla="*/ 27 w 232"/>
                  <a:gd name="T15" fmla="*/ 122 h 174"/>
                  <a:gd name="T16" fmla="*/ 43 w 232"/>
                  <a:gd name="T17" fmla="*/ 142 h 174"/>
                  <a:gd name="T18" fmla="*/ 61 w 232"/>
                  <a:gd name="T19" fmla="*/ 157 h 174"/>
                  <a:gd name="T20" fmla="*/ 82 w 232"/>
                  <a:gd name="T21" fmla="*/ 168 h 174"/>
                  <a:gd name="T22" fmla="*/ 106 w 232"/>
                  <a:gd name="T23" fmla="*/ 173 h 174"/>
                  <a:gd name="T24" fmla="*/ 128 w 232"/>
                  <a:gd name="T25" fmla="*/ 174 h 174"/>
                  <a:gd name="T26" fmla="*/ 147 w 232"/>
                  <a:gd name="T27" fmla="*/ 169 h 174"/>
                  <a:gd name="T28" fmla="*/ 165 w 232"/>
                  <a:gd name="T29" fmla="*/ 162 h 174"/>
                  <a:gd name="T30" fmla="*/ 182 w 232"/>
                  <a:gd name="T31" fmla="*/ 151 h 174"/>
                  <a:gd name="T32" fmla="*/ 197 w 232"/>
                  <a:gd name="T33" fmla="*/ 137 h 174"/>
                  <a:gd name="T34" fmla="*/ 210 w 232"/>
                  <a:gd name="T35" fmla="*/ 121 h 174"/>
                  <a:gd name="T36" fmla="*/ 221 w 232"/>
                  <a:gd name="T37" fmla="*/ 102 h 174"/>
                  <a:gd name="T38" fmla="*/ 229 w 232"/>
                  <a:gd name="T39" fmla="*/ 82 h 174"/>
                  <a:gd name="T40" fmla="*/ 231 w 232"/>
                  <a:gd name="T41" fmla="*/ 67 h 174"/>
                  <a:gd name="T42" fmla="*/ 230 w 232"/>
                  <a:gd name="T43" fmla="*/ 61 h 174"/>
                  <a:gd name="T44" fmla="*/ 229 w 232"/>
                  <a:gd name="T45" fmla="*/ 55 h 174"/>
                  <a:gd name="T46" fmla="*/ 227 w 232"/>
                  <a:gd name="T47" fmla="*/ 51 h 174"/>
                  <a:gd name="T48" fmla="*/ 225 w 232"/>
                  <a:gd name="T49" fmla="*/ 59 h 174"/>
                  <a:gd name="T50" fmla="*/ 219 w 232"/>
                  <a:gd name="T51" fmla="*/ 82 h 174"/>
                  <a:gd name="T52" fmla="*/ 209 w 232"/>
                  <a:gd name="T53" fmla="*/ 103 h 174"/>
                  <a:gd name="T54" fmla="*/ 197 w 232"/>
                  <a:gd name="T55" fmla="*/ 121 h 174"/>
                  <a:gd name="T56" fmla="*/ 183 w 232"/>
                  <a:gd name="T57" fmla="*/ 137 h 174"/>
                  <a:gd name="T58" fmla="*/ 167 w 232"/>
                  <a:gd name="T59" fmla="*/ 149 h 174"/>
                  <a:gd name="T60" fmla="*/ 148 w 232"/>
                  <a:gd name="T61" fmla="*/ 158 h 174"/>
                  <a:gd name="T62" fmla="*/ 128 w 232"/>
                  <a:gd name="T63" fmla="*/ 162 h 174"/>
                  <a:gd name="T64" fmla="*/ 107 w 232"/>
                  <a:gd name="T65" fmla="*/ 162 h 174"/>
                  <a:gd name="T66" fmla="*/ 85 w 232"/>
                  <a:gd name="T67" fmla="*/ 157 h 174"/>
                  <a:gd name="T68" fmla="*/ 66 w 232"/>
                  <a:gd name="T69" fmla="*/ 148 h 174"/>
                  <a:gd name="T70" fmla="*/ 48 w 232"/>
                  <a:gd name="T71" fmla="*/ 133 h 174"/>
                  <a:gd name="T72" fmla="*/ 34 w 232"/>
                  <a:gd name="T73" fmla="*/ 116 h 174"/>
                  <a:gd name="T74" fmla="*/ 22 w 232"/>
                  <a:gd name="T75" fmla="*/ 95 h 174"/>
                  <a:gd name="T76" fmla="*/ 14 w 232"/>
                  <a:gd name="T77" fmla="*/ 72 h 174"/>
                  <a:gd name="T78" fmla="*/ 10 w 232"/>
                  <a:gd name="T79" fmla="*/ 47 h 174"/>
                  <a:gd name="T80" fmla="*/ 9 w 232"/>
                  <a:gd name="T81" fmla="*/ 29 h 174"/>
                  <a:gd name="T82" fmla="*/ 10 w 232"/>
                  <a:gd name="T83" fmla="*/ 21 h 174"/>
                  <a:gd name="T84" fmla="*/ 11 w 232"/>
                  <a:gd name="T85" fmla="*/ 13 h 174"/>
                  <a:gd name="T86" fmla="*/ 12 w 232"/>
                  <a:gd name="T87" fmla="*/ 5 h 174"/>
                  <a:gd name="T88" fmla="*/ 11 w 232"/>
                  <a:gd name="T89" fmla="*/ 3 h 174"/>
                  <a:gd name="T90" fmla="*/ 8 w 232"/>
                  <a:gd name="T91" fmla="*/ 7 h 174"/>
                  <a:gd name="T92" fmla="*/ 5 w 232"/>
                  <a:gd name="T93" fmla="*/ 12 h 174"/>
                  <a:gd name="T94" fmla="*/ 2 w 232"/>
                  <a:gd name="T95" fmla="*/ 1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23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1 w 225"/>
                  <a:gd name="T1" fmla="*/ 21 h 176"/>
                  <a:gd name="T2" fmla="*/ 0 w 225"/>
                  <a:gd name="T3" fmla="*/ 27 h 176"/>
                  <a:gd name="T4" fmla="*/ 0 w 225"/>
                  <a:gd name="T5" fmla="*/ 33 h 176"/>
                  <a:gd name="T6" fmla="*/ 0 w 225"/>
                  <a:gd name="T7" fmla="*/ 38 h 176"/>
                  <a:gd name="T8" fmla="*/ 0 w 225"/>
                  <a:gd name="T9" fmla="*/ 55 h 176"/>
                  <a:gd name="T10" fmla="*/ 5 w 225"/>
                  <a:gd name="T11" fmla="*/ 81 h 176"/>
                  <a:gd name="T12" fmla="*/ 13 w 225"/>
                  <a:gd name="T13" fmla="*/ 107 h 176"/>
                  <a:gd name="T14" fmla="*/ 25 w 225"/>
                  <a:gd name="T15" fmla="*/ 128 h 176"/>
                  <a:gd name="T16" fmla="*/ 41 w 225"/>
                  <a:gd name="T17" fmla="*/ 146 h 176"/>
                  <a:gd name="T18" fmla="*/ 59 w 225"/>
                  <a:gd name="T19" fmla="*/ 160 h 176"/>
                  <a:gd name="T20" fmla="*/ 79 w 225"/>
                  <a:gd name="T21" fmla="*/ 170 h 176"/>
                  <a:gd name="T22" fmla="*/ 102 w 225"/>
                  <a:gd name="T23" fmla="*/ 176 h 176"/>
                  <a:gd name="T24" fmla="*/ 123 w 225"/>
                  <a:gd name="T25" fmla="*/ 176 h 176"/>
                  <a:gd name="T26" fmla="*/ 143 w 225"/>
                  <a:gd name="T27" fmla="*/ 172 h 176"/>
                  <a:gd name="T28" fmla="*/ 161 w 225"/>
                  <a:gd name="T29" fmla="*/ 164 h 176"/>
                  <a:gd name="T30" fmla="*/ 178 w 225"/>
                  <a:gd name="T31" fmla="*/ 152 h 176"/>
                  <a:gd name="T32" fmla="*/ 192 w 225"/>
                  <a:gd name="T33" fmla="*/ 138 h 176"/>
                  <a:gd name="T34" fmla="*/ 205 w 225"/>
                  <a:gd name="T35" fmla="*/ 120 h 176"/>
                  <a:gd name="T36" fmla="*/ 215 w 225"/>
                  <a:gd name="T37" fmla="*/ 101 h 176"/>
                  <a:gd name="T38" fmla="*/ 222 w 225"/>
                  <a:gd name="T39" fmla="*/ 79 h 176"/>
                  <a:gd name="T40" fmla="*/ 224 w 225"/>
                  <a:gd name="T41" fmla="*/ 63 h 176"/>
                  <a:gd name="T42" fmla="*/ 222 w 225"/>
                  <a:gd name="T43" fmla="*/ 59 h 176"/>
                  <a:gd name="T44" fmla="*/ 221 w 225"/>
                  <a:gd name="T45" fmla="*/ 53 h 176"/>
                  <a:gd name="T46" fmla="*/ 219 w 225"/>
                  <a:gd name="T47" fmla="*/ 47 h 176"/>
                  <a:gd name="T48" fmla="*/ 217 w 225"/>
                  <a:gd name="T49" fmla="*/ 56 h 176"/>
                  <a:gd name="T50" fmla="*/ 212 w 225"/>
                  <a:gd name="T51" fmla="*/ 80 h 176"/>
                  <a:gd name="T52" fmla="*/ 203 w 225"/>
                  <a:gd name="T53" fmla="*/ 102 h 176"/>
                  <a:gd name="T54" fmla="*/ 192 w 225"/>
                  <a:gd name="T55" fmla="*/ 122 h 176"/>
                  <a:gd name="T56" fmla="*/ 178 w 225"/>
                  <a:gd name="T57" fmla="*/ 138 h 176"/>
                  <a:gd name="T58" fmla="*/ 162 w 225"/>
                  <a:gd name="T59" fmla="*/ 151 h 176"/>
                  <a:gd name="T60" fmla="*/ 144 w 225"/>
                  <a:gd name="T61" fmla="*/ 160 h 176"/>
                  <a:gd name="T62" fmla="*/ 124 w 225"/>
                  <a:gd name="T63" fmla="*/ 165 h 176"/>
                  <a:gd name="T64" fmla="*/ 103 w 225"/>
                  <a:gd name="T65" fmla="*/ 165 h 176"/>
                  <a:gd name="T66" fmla="*/ 81 w 225"/>
                  <a:gd name="T67" fmla="*/ 160 h 176"/>
                  <a:gd name="T68" fmla="*/ 63 w 225"/>
                  <a:gd name="T69" fmla="*/ 151 h 176"/>
                  <a:gd name="T70" fmla="*/ 46 w 225"/>
                  <a:gd name="T71" fmla="*/ 138 h 176"/>
                  <a:gd name="T72" fmla="*/ 32 w 225"/>
                  <a:gd name="T73" fmla="*/ 121 h 176"/>
                  <a:gd name="T74" fmla="*/ 21 w 225"/>
                  <a:gd name="T75" fmla="*/ 101 h 176"/>
                  <a:gd name="T76" fmla="*/ 13 w 225"/>
                  <a:gd name="T77" fmla="*/ 79 h 176"/>
                  <a:gd name="T78" fmla="*/ 9 w 225"/>
                  <a:gd name="T79" fmla="*/ 55 h 176"/>
                  <a:gd name="T80" fmla="*/ 9 w 225"/>
                  <a:gd name="T81" fmla="*/ 36 h 176"/>
                  <a:gd name="T82" fmla="*/ 10 w 225"/>
                  <a:gd name="T83" fmla="*/ 25 h 176"/>
                  <a:gd name="T84" fmla="*/ 11 w 225"/>
                  <a:gd name="T85" fmla="*/ 15 h 176"/>
                  <a:gd name="T86" fmla="*/ 13 w 225"/>
                  <a:gd name="T87" fmla="*/ 5 h 176"/>
                  <a:gd name="T88" fmla="*/ 13 w 225"/>
                  <a:gd name="T89" fmla="*/ 2 h 176"/>
                  <a:gd name="T90" fmla="*/ 9 w 225"/>
                  <a:gd name="T91" fmla="*/ 7 h 176"/>
                  <a:gd name="T92" fmla="*/ 6 w 225"/>
                  <a:gd name="T93" fmla="*/ 11 h 176"/>
                  <a:gd name="T94" fmla="*/ 3 w 225"/>
                  <a:gd name="T95" fmla="*/ 1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24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3 w 217"/>
                  <a:gd name="T1" fmla="*/ 22 h 180"/>
                  <a:gd name="T2" fmla="*/ 2 w 217"/>
                  <a:gd name="T3" fmla="*/ 30 h 180"/>
                  <a:gd name="T4" fmla="*/ 1 w 217"/>
                  <a:gd name="T5" fmla="*/ 38 h 180"/>
                  <a:gd name="T6" fmla="*/ 0 w 217"/>
                  <a:gd name="T7" fmla="*/ 46 h 180"/>
                  <a:gd name="T8" fmla="*/ 1 w 217"/>
                  <a:gd name="T9" fmla="*/ 64 h 180"/>
                  <a:gd name="T10" fmla="*/ 5 w 217"/>
                  <a:gd name="T11" fmla="*/ 89 h 180"/>
                  <a:gd name="T12" fmla="*/ 13 w 217"/>
                  <a:gd name="T13" fmla="*/ 112 h 180"/>
                  <a:gd name="T14" fmla="*/ 25 w 217"/>
                  <a:gd name="T15" fmla="*/ 133 h 180"/>
                  <a:gd name="T16" fmla="*/ 39 w 217"/>
                  <a:gd name="T17" fmla="*/ 150 h 180"/>
                  <a:gd name="T18" fmla="*/ 57 w 217"/>
                  <a:gd name="T19" fmla="*/ 165 h 180"/>
                  <a:gd name="T20" fmla="*/ 76 w 217"/>
                  <a:gd name="T21" fmla="*/ 174 h 180"/>
                  <a:gd name="T22" fmla="*/ 98 w 217"/>
                  <a:gd name="T23" fmla="*/ 179 h 180"/>
                  <a:gd name="T24" fmla="*/ 119 w 217"/>
                  <a:gd name="T25" fmla="*/ 179 h 180"/>
                  <a:gd name="T26" fmla="*/ 139 w 217"/>
                  <a:gd name="T27" fmla="*/ 175 h 180"/>
                  <a:gd name="T28" fmla="*/ 158 w 217"/>
                  <a:gd name="T29" fmla="*/ 167 h 180"/>
                  <a:gd name="T30" fmla="*/ 174 w 217"/>
                  <a:gd name="T31" fmla="*/ 154 h 180"/>
                  <a:gd name="T32" fmla="*/ 188 w 217"/>
                  <a:gd name="T33" fmla="*/ 138 h 180"/>
                  <a:gd name="T34" fmla="*/ 200 w 217"/>
                  <a:gd name="T35" fmla="*/ 120 h 180"/>
                  <a:gd name="T36" fmla="*/ 210 w 217"/>
                  <a:gd name="T37" fmla="*/ 99 h 180"/>
                  <a:gd name="T38" fmla="*/ 216 w 217"/>
                  <a:gd name="T39" fmla="*/ 76 h 180"/>
                  <a:gd name="T40" fmla="*/ 217 w 217"/>
                  <a:gd name="T41" fmla="*/ 62 h 180"/>
                  <a:gd name="T42" fmla="*/ 215 w 217"/>
                  <a:gd name="T43" fmla="*/ 56 h 180"/>
                  <a:gd name="T44" fmla="*/ 212 w 217"/>
                  <a:gd name="T45" fmla="*/ 50 h 180"/>
                  <a:gd name="T46" fmla="*/ 210 w 217"/>
                  <a:gd name="T47" fmla="*/ 45 h 180"/>
                  <a:gd name="T48" fmla="*/ 209 w 217"/>
                  <a:gd name="T49" fmla="*/ 44 h 180"/>
                  <a:gd name="T50" fmla="*/ 209 w 217"/>
                  <a:gd name="T51" fmla="*/ 45 h 180"/>
                  <a:gd name="T52" fmla="*/ 209 w 217"/>
                  <a:gd name="T53" fmla="*/ 47 h 180"/>
                  <a:gd name="T54" fmla="*/ 209 w 217"/>
                  <a:gd name="T55" fmla="*/ 50 h 180"/>
                  <a:gd name="T56" fmla="*/ 209 w 217"/>
                  <a:gd name="T57" fmla="*/ 63 h 180"/>
                  <a:gd name="T58" fmla="*/ 205 w 217"/>
                  <a:gd name="T59" fmla="*/ 86 h 180"/>
                  <a:gd name="T60" fmla="*/ 196 w 217"/>
                  <a:gd name="T61" fmla="*/ 107 h 180"/>
                  <a:gd name="T62" fmla="*/ 185 w 217"/>
                  <a:gd name="T63" fmla="*/ 126 h 180"/>
                  <a:gd name="T64" fmla="*/ 172 w 217"/>
                  <a:gd name="T65" fmla="*/ 142 h 180"/>
                  <a:gd name="T66" fmla="*/ 156 w 217"/>
                  <a:gd name="T67" fmla="*/ 155 h 180"/>
                  <a:gd name="T68" fmla="*/ 139 w 217"/>
                  <a:gd name="T69" fmla="*/ 165 h 180"/>
                  <a:gd name="T70" fmla="*/ 119 w 217"/>
                  <a:gd name="T71" fmla="*/ 168 h 180"/>
                  <a:gd name="T72" fmla="*/ 99 w 217"/>
                  <a:gd name="T73" fmla="*/ 168 h 180"/>
                  <a:gd name="T74" fmla="*/ 79 w 217"/>
                  <a:gd name="T75" fmla="*/ 165 h 180"/>
                  <a:gd name="T76" fmla="*/ 61 w 217"/>
                  <a:gd name="T77" fmla="*/ 155 h 180"/>
                  <a:gd name="T78" fmla="*/ 45 w 217"/>
                  <a:gd name="T79" fmla="*/ 142 h 180"/>
                  <a:gd name="T80" fmla="*/ 32 w 217"/>
                  <a:gd name="T81" fmla="*/ 126 h 180"/>
                  <a:gd name="T82" fmla="*/ 21 w 217"/>
                  <a:gd name="T83" fmla="*/ 107 h 180"/>
                  <a:gd name="T84" fmla="*/ 14 w 217"/>
                  <a:gd name="T85" fmla="*/ 86 h 180"/>
                  <a:gd name="T86" fmla="*/ 10 w 217"/>
                  <a:gd name="T87" fmla="*/ 63 h 180"/>
                  <a:gd name="T88" fmla="*/ 9 w 217"/>
                  <a:gd name="T89" fmla="*/ 44 h 180"/>
                  <a:gd name="T90" fmla="*/ 11 w 217"/>
                  <a:gd name="T91" fmla="*/ 32 h 180"/>
                  <a:gd name="T92" fmla="*/ 13 w 217"/>
                  <a:gd name="T93" fmla="*/ 18 h 180"/>
                  <a:gd name="T94" fmla="*/ 16 w 217"/>
                  <a:gd name="T95" fmla="*/ 6 h 180"/>
                  <a:gd name="T96" fmla="*/ 16 w 217"/>
                  <a:gd name="T97" fmla="*/ 3 h 180"/>
                  <a:gd name="T98" fmla="*/ 13 w 217"/>
                  <a:gd name="T99" fmla="*/ 6 h 180"/>
                  <a:gd name="T100" fmla="*/ 9 w 217"/>
                  <a:gd name="T101" fmla="*/ 11 h 180"/>
                  <a:gd name="T102" fmla="*/ 5 w 217"/>
                  <a:gd name="T103" fmla="*/ 1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25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4 w 209"/>
                  <a:gd name="T1" fmla="*/ 21 h 181"/>
                  <a:gd name="T2" fmla="*/ 2 w 209"/>
                  <a:gd name="T3" fmla="*/ 31 h 181"/>
                  <a:gd name="T4" fmla="*/ 1 w 209"/>
                  <a:gd name="T5" fmla="*/ 41 h 181"/>
                  <a:gd name="T6" fmla="*/ 0 w 209"/>
                  <a:gd name="T7" fmla="*/ 52 h 181"/>
                  <a:gd name="T8" fmla="*/ 0 w 209"/>
                  <a:gd name="T9" fmla="*/ 71 h 181"/>
                  <a:gd name="T10" fmla="*/ 4 w 209"/>
                  <a:gd name="T11" fmla="*/ 95 h 181"/>
                  <a:gd name="T12" fmla="*/ 12 w 209"/>
                  <a:gd name="T13" fmla="*/ 117 h 181"/>
                  <a:gd name="T14" fmla="*/ 23 w 209"/>
                  <a:gd name="T15" fmla="*/ 137 h 181"/>
                  <a:gd name="T16" fmla="*/ 37 w 209"/>
                  <a:gd name="T17" fmla="*/ 154 h 181"/>
                  <a:gd name="T18" fmla="*/ 54 w 209"/>
                  <a:gd name="T19" fmla="*/ 167 h 181"/>
                  <a:gd name="T20" fmla="*/ 72 w 209"/>
                  <a:gd name="T21" fmla="*/ 176 h 181"/>
                  <a:gd name="T22" fmla="*/ 94 w 209"/>
                  <a:gd name="T23" fmla="*/ 181 h 181"/>
                  <a:gd name="T24" fmla="*/ 115 w 209"/>
                  <a:gd name="T25" fmla="*/ 181 h 181"/>
                  <a:gd name="T26" fmla="*/ 135 w 209"/>
                  <a:gd name="T27" fmla="*/ 176 h 181"/>
                  <a:gd name="T28" fmla="*/ 153 w 209"/>
                  <a:gd name="T29" fmla="*/ 167 h 181"/>
                  <a:gd name="T30" fmla="*/ 169 w 209"/>
                  <a:gd name="T31" fmla="*/ 154 h 181"/>
                  <a:gd name="T32" fmla="*/ 183 w 209"/>
                  <a:gd name="T33" fmla="*/ 138 h 181"/>
                  <a:gd name="T34" fmla="*/ 194 w 209"/>
                  <a:gd name="T35" fmla="*/ 118 h 181"/>
                  <a:gd name="T36" fmla="*/ 203 w 209"/>
                  <a:gd name="T37" fmla="*/ 96 h 181"/>
                  <a:gd name="T38" fmla="*/ 208 w 209"/>
                  <a:gd name="T39" fmla="*/ 72 h 181"/>
                  <a:gd name="T40" fmla="*/ 207 w 209"/>
                  <a:gd name="T41" fmla="*/ 57 h 181"/>
                  <a:gd name="T42" fmla="*/ 205 w 209"/>
                  <a:gd name="T43" fmla="*/ 52 h 181"/>
                  <a:gd name="T44" fmla="*/ 202 w 209"/>
                  <a:gd name="T45" fmla="*/ 46 h 181"/>
                  <a:gd name="T46" fmla="*/ 200 w 209"/>
                  <a:gd name="T47" fmla="*/ 41 h 181"/>
                  <a:gd name="T48" fmla="*/ 197 w 209"/>
                  <a:gd name="T49" fmla="*/ 41 h 181"/>
                  <a:gd name="T50" fmla="*/ 198 w 209"/>
                  <a:gd name="T51" fmla="*/ 46 h 181"/>
                  <a:gd name="T52" fmla="*/ 198 w 209"/>
                  <a:gd name="T53" fmla="*/ 51 h 181"/>
                  <a:gd name="T54" fmla="*/ 200 w 209"/>
                  <a:gd name="T55" fmla="*/ 55 h 181"/>
                  <a:gd name="T56" fmla="*/ 198 w 209"/>
                  <a:gd name="T57" fmla="*/ 70 h 181"/>
                  <a:gd name="T58" fmla="*/ 194 w 209"/>
                  <a:gd name="T59" fmla="*/ 91 h 181"/>
                  <a:gd name="T60" fmla="*/ 187 w 209"/>
                  <a:gd name="T61" fmla="*/ 112 h 181"/>
                  <a:gd name="T62" fmla="*/ 177 w 209"/>
                  <a:gd name="T63" fmla="*/ 130 h 181"/>
                  <a:gd name="T64" fmla="*/ 164 w 209"/>
                  <a:gd name="T65" fmla="*/ 145 h 181"/>
                  <a:gd name="T66" fmla="*/ 149 w 209"/>
                  <a:gd name="T67" fmla="*/ 157 h 181"/>
                  <a:gd name="T68" fmla="*/ 132 w 209"/>
                  <a:gd name="T69" fmla="*/ 166 h 181"/>
                  <a:gd name="T70" fmla="*/ 114 w 209"/>
                  <a:gd name="T71" fmla="*/ 170 h 181"/>
                  <a:gd name="T72" fmla="*/ 94 w 209"/>
                  <a:gd name="T73" fmla="*/ 170 h 181"/>
                  <a:gd name="T74" fmla="*/ 76 w 209"/>
                  <a:gd name="T75" fmla="*/ 166 h 181"/>
                  <a:gd name="T76" fmla="*/ 58 w 209"/>
                  <a:gd name="T77" fmla="*/ 157 h 181"/>
                  <a:gd name="T78" fmla="*/ 43 w 209"/>
                  <a:gd name="T79" fmla="*/ 145 h 181"/>
                  <a:gd name="T80" fmla="*/ 30 w 209"/>
                  <a:gd name="T81" fmla="*/ 130 h 181"/>
                  <a:gd name="T82" fmla="*/ 20 w 209"/>
                  <a:gd name="T83" fmla="*/ 112 h 181"/>
                  <a:gd name="T84" fmla="*/ 13 w 209"/>
                  <a:gd name="T85" fmla="*/ 91 h 181"/>
                  <a:gd name="T86" fmla="*/ 9 w 209"/>
                  <a:gd name="T87" fmla="*/ 70 h 181"/>
                  <a:gd name="T88" fmla="*/ 9 w 209"/>
                  <a:gd name="T89" fmla="*/ 49 h 181"/>
                  <a:gd name="T90" fmla="*/ 11 w 209"/>
                  <a:gd name="T91" fmla="*/ 35 h 181"/>
                  <a:gd name="T92" fmla="*/ 14 w 209"/>
                  <a:gd name="T93" fmla="*/ 21 h 181"/>
                  <a:gd name="T94" fmla="*/ 19 w 209"/>
                  <a:gd name="T95" fmla="*/ 6 h 181"/>
                  <a:gd name="T96" fmla="*/ 20 w 209"/>
                  <a:gd name="T97" fmla="*/ 1 h 181"/>
                  <a:gd name="T98" fmla="*/ 16 w 209"/>
                  <a:gd name="T99" fmla="*/ 6 h 181"/>
                  <a:gd name="T100" fmla="*/ 12 w 209"/>
                  <a:gd name="T101" fmla="*/ 10 h 181"/>
                  <a:gd name="T102" fmla="*/ 8 w 209"/>
                  <a:gd name="T103" fmla="*/ 1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26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200 w 200"/>
                  <a:gd name="T1" fmla="*/ 64 h 183"/>
                  <a:gd name="T2" fmla="*/ 200 w 200"/>
                  <a:gd name="T3" fmla="*/ 61 h 183"/>
                  <a:gd name="T4" fmla="*/ 200 w 200"/>
                  <a:gd name="T5" fmla="*/ 59 h 183"/>
                  <a:gd name="T6" fmla="*/ 200 w 200"/>
                  <a:gd name="T7" fmla="*/ 58 h 183"/>
                  <a:gd name="T8" fmla="*/ 198 w 200"/>
                  <a:gd name="T9" fmla="*/ 53 h 183"/>
                  <a:gd name="T10" fmla="*/ 196 w 200"/>
                  <a:gd name="T11" fmla="*/ 48 h 183"/>
                  <a:gd name="T12" fmla="*/ 192 w 200"/>
                  <a:gd name="T13" fmla="*/ 42 h 183"/>
                  <a:gd name="T14" fmla="*/ 188 w 200"/>
                  <a:gd name="T15" fmla="*/ 37 h 183"/>
                  <a:gd name="T16" fmla="*/ 187 w 200"/>
                  <a:gd name="T17" fmla="*/ 38 h 183"/>
                  <a:gd name="T18" fmla="*/ 189 w 200"/>
                  <a:gd name="T19" fmla="*/ 46 h 183"/>
                  <a:gd name="T20" fmla="*/ 190 w 200"/>
                  <a:gd name="T21" fmla="*/ 53 h 183"/>
                  <a:gd name="T22" fmla="*/ 190 w 200"/>
                  <a:gd name="T23" fmla="*/ 61 h 183"/>
                  <a:gd name="T24" fmla="*/ 190 w 200"/>
                  <a:gd name="T25" fmla="*/ 76 h 183"/>
                  <a:gd name="T26" fmla="*/ 186 w 200"/>
                  <a:gd name="T27" fmla="*/ 97 h 183"/>
                  <a:gd name="T28" fmla="*/ 179 w 200"/>
                  <a:gd name="T29" fmla="*/ 116 h 183"/>
                  <a:gd name="T30" fmla="*/ 169 w 200"/>
                  <a:gd name="T31" fmla="*/ 133 h 183"/>
                  <a:gd name="T32" fmla="*/ 157 w 200"/>
                  <a:gd name="T33" fmla="*/ 147 h 183"/>
                  <a:gd name="T34" fmla="*/ 143 w 200"/>
                  <a:gd name="T35" fmla="*/ 159 h 183"/>
                  <a:gd name="T36" fmla="*/ 127 w 200"/>
                  <a:gd name="T37" fmla="*/ 168 h 183"/>
                  <a:gd name="T38" fmla="*/ 109 w 200"/>
                  <a:gd name="T39" fmla="*/ 173 h 183"/>
                  <a:gd name="T40" fmla="*/ 91 w 200"/>
                  <a:gd name="T41" fmla="*/ 173 h 183"/>
                  <a:gd name="T42" fmla="*/ 73 w 200"/>
                  <a:gd name="T43" fmla="*/ 168 h 183"/>
                  <a:gd name="T44" fmla="*/ 56 w 200"/>
                  <a:gd name="T45" fmla="*/ 159 h 183"/>
                  <a:gd name="T46" fmla="*/ 42 w 200"/>
                  <a:gd name="T47" fmla="*/ 147 h 183"/>
                  <a:gd name="T48" fmla="*/ 30 w 200"/>
                  <a:gd name="T49" fmla="*/ 133 h 183"/>
                  <a:gd name="T50" fmla="*/ 20 w 200"/>
                  <a:gd name="T51" fmla="*/ 116 h 183"/>
                  <a:gd name="T52" fmla="*/ 13 w 200"/>
                  <a:gd name="T53" fmla="*/ 97 h 183"/>
                  <a:gd name="T54" fmla="*/ 10 w 200"/>
                  <a:gd name="T55" fmla="*/ 76 h 183"/>
                  <a:gd name="T56" fmla="*/ 9 w 200"/>
                  <a:gd name="T57" fmla="*/ 55 h 183"/>
                  <a:gd name="T58" fmla="*/ 12 w 200"/>
                  <a:gd name="T59" fmla="*/ 38 h 183"/>
                  <a:gd name="T60" fmla="*/ 16 w 200"/>
                  <a:gd name="T61" fmla="*/ 22 h 183"/>
                  <a:gd name="T62" fmla="*/ 23 w 200"/>
                  <a:gd name="T63" fmla="*/ 7 h 183"/>
                  <a:gd name="T64" fmla="*/ 25 w 200"/>
                  <a:gd name="T65" fmla="*/ 1 h 183"/>
                  <a:gd name="T66" fmla="*/ 20 w 200"/>
                  <a:gd name="T67" fmla="*/ 5 h 183"/>
                  <a:gd name="T68" fmla="*/ 16 w 200"/>
                  <a:gd name="T69" fmla="*/ 8 h 183"/>
                  <a:gd name="T70" fmla="*/ 11 w 200"/>
                  <a:gd name="T71" fmla="*/ 13 h 183"/>
                  <a:gd name="T72" fmla="*/ 7 w 200"/>
                  <a:gd name="T73" fmla="*/ 20 h 183"/>
                  <a:gd name="T74" fmla="*/ 4 w 200"/>
                  <a:gd name="T75" fmla="*/ 32 h 183"/>
                  <a:gd name="T76" fmla="*/ 2 w 200"/>
                  <a:gd name="T77" fmla="*/ 46 h 183"/>
                  <a:gd name="T78" fmla="*/ 0 w 200"/>
                  <a:gd name="T79" fmla="*/ 58 h 183"/>
                  <a:gd name="T80" fmla="*/ 1 w 200"/>
                  <a:gd name="T81" fmla="*/ 77 h 183"/>
                  <a:gd name="T82" fmla="*/ 5 w 200"/>
                  <a:gd name="T83" fmla="*/ 100 h 183"/>
                  <a:gd name="T84" fmla="*/ 12 w 200"/>
                  <a:gd name="T85" fmla="*/ 121 h 183"/>
                  <a:gd name="T86" fmla="*/ 23 w 200"/>
                  <a:gd name="T87" fmla="*/ 140 h 183"/>
                  <a:gd name="T88" fmla="*/ 36 w 200"/>
                  <a:gd name="T89" fmla="*/ 156 h 183"/>
                  <a:gd name="T90" fmla="*/ 52 w 200"/>
                  <a:gd name="T91" fmla="*/ 169 h 183"/>
                  <a:gd name="T92" fmla="*/ 70 w 200"/>
                  <a:gd name="T93" fmla="*/ 179 h 183"/>
                  <a:gd name="T94" fmla="*/ 90 w 200"/>
                  <a:gd name="T95" fmla="*/ 182 h 183"/>
                  <a:gd name="T96" fmla="*/ 110 w 200"/>
                  <a:gd name="T97" fmla="*/ 182 h 183"/>
                  <a:gd name="T98" fmla="*/ 130 w 200"/>
                  <a:gd name="T99" fmla="*/ 179 h 183"/>
                  <a:gd name="T100" fmla="*/ 147 w 200"/>
                  <a:gd name="T101" fmla="*/ 169 h 183"/>
                  <a:gd name="T102" fmla="*/ 163 w 200"/>
                  <a:gd name="T103" fmla="*/ 156 h 183"/>
                  <a:gd name="T104" fmla="*/ 176 w 200"/>
                  <a:gd name="T105" fmla="*/ 140 h 183"/>
                  <a:gd name="T106" fmla="*/ 187 w 200"/>
                  <a:gd name="T107" fmla="*/ 121 h 183"/>
                  <a:gd name="T108" fmla="*/ 196 w 200"/>
                  <a:gd name="T109" fmla="*/ 100 h 183"/>
                  <a:gd name="T110" fmla="*/ 200 w 200"/>
                  <a:gd name="T111" fmla="*/ 7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27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191 w 191"/>
                  <a:gd name="T1" fmla="*/ 68 h 183"/>
                  <a:gd name="T2" fmla="*/ 189 w 191"/>
                  <a:gd name="T3" fmla="*/ 64 h 183"/>
                  <a:gd name="T4" fmla="*/ 189 w 191"/>
                  <a:gd name="T5" fmla="*/ 59 h 183"/>
                  <a:gd name="T6" fmla="*/ 188 w 191"/>
                  <a:gd name="T7" fmla="*/ 54 h 183"/>
                  <a:gd name="T8" fmla="*/ 187 w 191"/>
                  <a:gd name="T9" fmla="*/ 48 h 183"/>
                  <a:gd name="T10" fmla="*/ 183 w 191"/>
                  <a:gd name="T11" fmla="*/ 43 h 183"/>
                  <a:gd name="T12" fmla="*/ 179 w 191"/>
                  <a:gd name="T13" fmla="*/ 38 h 183"/>
                  <a:gd name="T14" fmla="*/ 176 w 191"/>
                  <a:gd name="T15" fmla="*/ 32 h 183"/>
                  <a:gd name="T16" fmla="*/ 175 w 191"/>
                  <a:gd name="T17" fmla="*/ 35 h 183"/>
                  <a:gd name="T18" fmla="*/ 178 w 191"/>
                  <a:gd name="T19" fmla="*/ 44 h 183"/>
                  <a:gd name="T20" fmla="*/ 180 w 191"/>
                  <a:gd name="T21" fmla="*/ 55 h 183"/>
                  <a:gd name="T22" fmla="*/ 180 w 191"/>
                  <a:gd name="T23" fmla="*/ 66 h 183"/>
                  <a:gd name="T24" fmla="*/ 180 w 191"/>
                  <a:gd name="T25" fmla="*/ 82 h 183"/>
                  <a:gd name="T26" fmla="*/ 177 w 191"/>
                  <a:gd name="T27" fmla="*/ 101 h 183"/>
                  <a:gd name="T28" fmla="*/ 170 w 191"/>
                  <a:gd name="T29" fmla="*/ 120 h 183"/>
                  <a:gd name="T30" fmla="*/ 161 w 191"/>
                  <a:gd name="T31" fmla="*/ 136 h 183"/>
                  <a:gd name="T32" fmla="*/ 149 w 191"/>
                  <a:gd name="T33" fmla="*/ 150 h 183"/>
                  <a:gd name="T34" fmla="*/ 136 w 191"/>
                  <a:gd name="T35" fmla="*/ 161 h 183"/>
                  <a:gd name="T36" fmla="*/ 121 w 191"/>
                  <a:gd name="T37" fmla="*/ 169 h 183"/>
                  <a:gd name="T38" fmla="*/ 104 w 191"/>
                  <a:gd name="T39" fmla="*/ 173 h 183"/>
                  <a:gd name="T40" fmla="*/ 86 w 191"/>
                  <a:gd name="T41" fmla="*/ 173 h 183"/>
                  <a:gd name="T42" fmla="*/ 70 w 191"/>
                  <a:gd name="T43" fmla="*/ 169 h 183"/>
                  <a:gd name="T44" fmla="*/ 53 w 191"/>
                  <a:gd name="T45" fmla="*/ 161 h 183"/>
                  <a:gd name="T46" fmla="*/ 40 w 191"/>
                  <a:gd name="T47" fmla="*/ 150 h 183"/>
                  <a:gd name="T48" fmla="*/ 28 w 191"/>
                  <a:gd name="T49" fmla="*/ 136 h 183"/>
                  <a:gd name="T50" fmla="*/ 19 w 191"/>
                  <a:gd name="T51" fmla="*/ 120 h 183"/>
                  <a:gd name="T52" fmla="*/ 12 w 191"/>
                  <a:gd name="T53" fmla="*/ 101 h 183"/>
                  <a:gd name="T54" fmla="*/ 9 w 191"/>
                  <a:gd name="T55" fmla="*/ 82 h 183"/>
                  <a:gd name="T56" fmla="*/ 9 w 191"/>
                  <a:gd name="T57" fmla="*/ 60 h 183"/>
                  <a:gd name="T58" fmla="*/ 12 w 191"/>
                  <a:gd name="T59" fmla="*/ 41 h 183"/>
                  <a:gd name="T60" fmla="*/ 18 w 191"/>
                  <a:gd name="T61" fmla="*/ 23 h 183"/>
                  <a:gd name="T62" fmla="*/ 27 w 191"/>
                  <a:gd name="T63" fmla="*/ 7 h 183"/>
                  <a:gd name="T64" fmla="*/ 30 w 191"/>
                  <a:gd name="T65" fmla="*/ 1 h 183"/>
                  <a:gd name="T66" fmla="*/ 25 w 191"/>
                  <a:gd name="T67" fmla="*/ 5 h 183"/>
                  <a:gd name="T68" fmla="*/ 20 w 191"/>
                  <a:gd name="T69" fmla="*/ 7 h 183"/>
                  <a:gd name="T70" fmla="*/ 15 w 191"/>
                  <a:gd name="T71" fmla="*/ 11 h 183"/>
                  <a:gd name="T72" fmla="*/ 10 w 191"/>
                  <a:gd name="T73" fmla="*/ 19 h 183"/>
                  <a:gd name="T74" fmla="*/ 5 w 191"/>
                  <a:gd name="T75" fmla="*/ 34 h 183"/>
                  <a:gd name="T76" fmla="*/ 2 w 191"/>
                  <a:gd name="T77" fmla="*/ 48 h 183"/>
                  <a:gd name="T78" fmla="*/ 0 w 191"/>
                  <a:gd name="T79" fmla="*/ 62 h 183"/>
                  <a:gd name="T80" fmla="*/ 0 w 191"/>
                  <a:gd name="T81" fmla="*/ 83 h 183"/>
                  <a:gd name="T82" fmla="*/ 4 w 191"/>
                  <a:gd name="T83" fmla="*/ 104 h 183"/>
                  <a:gd name="T84" fmla="*/ 11 w 191"/>
                  <a:gd name="T85" fmla="*/ 125 h 183"/>
                  <a:gd name="T86" fmla="*/ 21 w 191"/>
                  <a:gd name="T87" fmla="*/ 143 h 183"/>
                  <a:gd name="T88" fmla="*/ 34 w 191"/>
                  <a:gd name="T89" fmla="*/ 158 h 183"/>
                  <a:gd name="T90" fmla="*/ 49 w 191"/>
                  <a:gd name="T91" fmla="*/ 170 h 183"/>
                  <a:gd name="T92" fmla="*/ 67 w 191"/>
                  <a:gd name="T93" fmla="*/ 179 h 183"/>
                  <a:gd name="T94" fmla="*/ 85 w 191"/>
                  <a:gd name="T95" fmla="*/ 183 h 183"/>
                  <a:gd name="T96" fmla="*/ 105 w 191"/>
                  <a:gd name="T97" fmla="*/ 183 h 183"/>
                  <a:gd name="T98" fmla="*/ 123 w 191"/>
                  <a:gd name="T99" fmla="*/ 179 h 183"/>
                  <a:gd name="T100" fmla="*/ 140 w 191"/>
                  <a:gd name="T101" fmla="*/ 170 h 183"/>
                  <a:gd name="T102" fmla="*/ 155 w 191"/>
                  <a:gd name="T103" fmla="*/ 158 h 183"/>
                  <a:gd name="T104" fmla="*/ 168 w 191"/>
                  <a:gd name="T105" fmla="*/ 143 h 183"/>
                  <a:gd name="T106" fmla="*/ 178 w 191"/>
                  <a:gd name="T107" fmla="*/ 125 h 183"/>
                  <a:gd name="T108" fmla="*/ 185 w 191"/>
                  <a:gd name="T109" fmla="*/ 104 h 183"/>
                  <a:gd name="T110" fmla="*/ 189 w 191"/>
                  <a:gd name="T111" fmla="*/ 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28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181 w 181"/>
                  <a:gd name="T1" fmla="*/ 73 h 185"/>
                  <a:gd name="T2" fmla="*/ 181 w 181"/>
                  <a:gd name="T3" fmla="*/ 65 h 185"/>
                  <a:gd name="T4" fmla="*/ 180 w 181"/>
                  <a:gd name="T5" fmla="*/ 58 h 185"/>
                  <a:gd name="T6" fmla="*/ 178 w 181"/>
                  <a:gd name="T7" fmla="*/ 50 h 185"/>
                  <a:gd name="T8" fmla="*/ 176 w 181"/>
                  <a:gd name="T9" fmla="*/ 44 h 185"/>
                  <a:gd name="T10" fmla="*/ 171 w 181"/>
                  <a:gd name="T11" fmla="*/ 38 h 185"/>
                  <a:gd name="T12" fmla="*/ 167 w 181"/>
                  <a:gd name="T13" fmla="*/ 34 h 185"/>
                  <a:gd name="T14" fmla="*/ 163 w 181"/>
                  <a:gd name="T15" fmla="*/ 29 h 185"/>
                  <a:gd name="T16" fmla="*/ 163 w 181"/>
                  <a:gd name="T17" fmla="*/ 31 h 185"/>
                  <a:gd name="T18" fmla="*/ 167 w 181"/>
                  <a:gd name="T19" fmla="*/ 43 h 185"/>
                  <a:gd name="T20" fmla="*/ 170 w 181"/>
                  <a:gd name="T21" fmla="*/ 56 h 185"/>
                  <a:gd name="T22" fmla="*/ 172 w 181"/>
                  <a:gd name="T23" fmla="*/ 70 h 185"/>
                  <a:gd name="T24" fmla="*/ 172 w 181"/>
                  <a:gd name="T25" fmla="*/ 86 h 185"/>
                  <a:gd name="T26" fmla="*/ 168 w 181"/>
                  <a:gd name="T27" fmla="*/ 106 h 185"/>
                  <a:gd name="T28" fmla="*/ 162 w 181"/>
                  <a:gd name="T29" fmla="*/ 124 h 185"/>
                  <a:gd name="T30" fmla="*/ 154 w 181"/>
                  <a:gd name="T31" fmla="*/ 139 h 185"/>
                  <a:gd name="T32" fmla="*/ 143 w 181"/>
                  <a:gd name="T33" fmla="*/ 151 h 185"/>
                  <a:gd name="T34" fmla="*/ 130 w 181"/>
                  <a:gd name="T35" fmla="*/ 162 h 185"/>
                  <a:gd name="T36" fmla="*/ 115 w 181"/>
                  <a:gd name="T37" fmla="*/ 169 h 185"/>
                  <a:gd name="T38" fmla="*/ 99 w 181"/>
                  <a:gd name="T39" fmla="*/ 174 h 185"/>
                  <a:gd name="T40" fmla="*/ 83 w 181"/>
                  <a:gd name="T41" fmla="*/ 174 h 185"/>
                  <a:gd name="T42" fmla="*/ 67 w 181"/>
                  <a:gd name="T43" fmla="*/ 169 h 185"/>
                  <a:gd name="T44" fmla="*/ 52 w 181"/>
                  <a:gd name="T45" fmla="*/ 162 h 185"/>
                  <a:gd name="T46" fmla="*/ 39 w 181"/>
                  <a:gd name="T47" fmla="*/ 151 h 185"/>
                  <a:gd name="T48" fmla="*/ 28 w 181"/>
                  <a:gd name="T49" fmla="*/ 139 h 185"/>
                  <a:gd name="T50" fmla="*/ 19 w 181"/>
                  <a:gd name="T51" fmla="*/ 124 h 185"/>
                  <a:gd name="T52" fmla="*/ 13 w 181"/>
                  <a:gd name="T53" fmla="*/ 106 h 185"/>
                  <a:gd name="T54" fmla="*/ 10 w 181"/>
                  <a:gd name="T55" fmla="*/ 86 h 185"/>
                  <a:gd name="T56" fmla="*/ 10 w 181"/>
                  <a:gd name="T57" fmla="*/ 65 h 185"/>
                  <a:gd name="T58" fmla="*/ 14 w 181"/>
                  <a:gd name="T59" fmla="*/ 43 h 185"/>
                  <a:gd name="T60" fmla="*/ 22 w 181"/>
                  <a:gd name="T61" fmla="*/ 24 h 185"/>
                  <a:gd name="T62" fmla="*/ 33 w 181"/>
                  <a:gd name="T63" fmla="*/ 7 h 185"/>
                  <a:gd name="T64" fmla="*/ 37 w 181"/>
                  <a:gd name="T65" fmla="*/ 1 h 185"/>
                  <a:gd name="T66" fmla="*/ 32 w 181"/>
                  <a:gd name="T67" fmla="*/ 4 h 185"/>
                  <a:gd name="T68" fmla="*/ 26 w 181"/>
                  <a:gd name="T69" fmla="*/ 7 h 185"/>
                  <a:gd name="T70" fmla="*/ 21 w 181"/>
                  <a:gd name="T71" fmla="*/ 11 h 185"/>
                  <a:gd name="T72" fmla="*/ 14 w 181"/>
                  <a:gd name="T73" fmla="*/ 19 h 185"/>
                  <a:gd name="T74" fmla="*/ 7 w 181"/>
                  <a:gd name="T75" fmla="*/ 34 h 185"/>
                  <a:gd name="T76" fmla="*/ 3 w 181"/>
                  <a:gd name="T77" fmla="*/ 50 h 185"/>
                  <a:gd name="T78" fmla="*/ 0 w 181"/>
                  <a:gd name="T79" fmla="*/ 67 h 185"/>
                  <a:gd name="T80" fmla="*/ 1 w 181"/>
                  <a:gd name="T81" fmla="*/ 88 h 185"/>
                  <a:gd name="T82" fmla="*/ 4 w 181"/>
                  <a:gd name="T83" fmla="*/ 109 h 185"/>
                  <a:gd name="T84" fmla="*/ 11 w 181"/>
                  <a:gd name="T85" fmla="*/ 128 h 185"/>
                  <a:gd name="T86" fmla="*/ 21 w 181"/>
                  <a:gd name="T87" fmla="*/ 145 h 185"/>
                  <a:gd name="T88" fmla="*/ 33 w 181"/>
                  <a:gd name="T89" fmla="*/ 159 h 185"/>
                  <a:gd name="T90" fmla="*/ 47 w 181"/>
                  <a:gd name="T91" fmla="*/ 171 h 185"/>
                  <a:gd name="T92" fmla="*/ 64 w 181"/>
                  <a:gd name="T93" fmla="*/ 180 h 185"/>
                  <a:gd name="T94" fmla="*/ 82 w 181"/>
                  <a:gd name="T95" fmla="*/ 185 h 185"/>
                  <a:gd name="T96" fmla="*/ 100 w 181"/>
                  <a:gd name="T97" fmla="*/ 185 h 185"/>
                  <a:gd name="T98" fmla="*/ 118 w 181"/>
                  <a:gd name="T99" fmla="*/ 180 h 185"/>
                  <a:gd name="T100" fmla="*/ 134 w 181"/>
                  <a:gd name="T101" fmla="*/ 171 h 185"/>
                  <a:gd name="T102" fmla="*/ 148 w 181"/>
                  <a:gd name="T103" fmla="*/ 159 h 185"/>
                  <a:gd name="T104" fmla="*/ 160 w 181"/>
                  <a:gd name="T105" fmla="*/ 145 h 185"/>
                  <a:gd name="T106" fmla="*/ 170 w 181"/>
                  <a:gd name="T107" fmla="*/ 128 h 185"/>
                  <a:gd name="T108" fmla="*/ 177 w 181"/>
                  <a:gd name="T109" fmla="*/ 109 h 185"/>
                  <a:gd name="T110" fmla="*/ 181 w 181"/>
                  <a:gd name="T111" fmla="*/ 8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29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171 w 172"/>
                  <a:gd name="T1" fmla="*/ 77 h 184"/>
                  <a:gd name="T2" fmla="*/ 171 w 172"/>
                  <a:gd name="T3" fmla="*/ 66 h 184"/>
                  <a:gd name="T4" fmla="*/ 169 w 172"/>
                  <a:gd name="T5" fmla="*/ 55 h 184"/>
                  <a:gd name="T6" fmla="*/ 166 w 172"/>
                  <a:gd name="T7" fmla="*/ 46 h 184"/>
                  <a:gd name="T8" fmla="*/ 162 w 172"/>
                  <a:gd name="T9" fmla="*/ 39 h 184"/>
                  <a:gd name="T10" fmla="*/ 157 w 172"/>
                  <a:gd name="T11" fmla="*/ 33 h 184"/>
                  <a:gd name="T12" fmla="*/ 152 w 172"/>
                  <a:gd name="T13" fmla="*/ 28 h 184"/>
                  <a:gd name="T14" fmla="*/ 146 w 172"/>
                  <a:gd name="T15" fmla="*/ 23 h 184"/>
                  <a:gd name="T16" fmla="*/ 147 w 172"/>
                  <a:gd name="T17" fmla="*/ 27 h 184"/>
                  <a:gd name="T18" fmla="*/ 155 w 172"/>
                  <a:gd name="T19" fmla="*/ 41 h 184"/>
                  <a:gd name="T20" fmla="*/ 160 w 172"/>
                  <a:gd name="T21" fmla="*/ 57 h 184"/>
                  <a:gd name="T22" fmla="*/ 162 w 172"/>
                  <a:gd name="T23" fmla="*/ 73 h 184"/>
                  <a:gd name="T24" fmla="*/ 162 w 172"/>
                  <a:gd name="T25" fmla="*/ 91 h 184"/>
                  <a:gd name="T26" fmla="*/ 159 w 172"/>
                  <a:gd name="T27" fmla="*/ 109 h 184"/>
                  <a:gd name="T28" fmla="*/ 153 w 172"/>
                  <a:gd name="T29" fmla="*/ 125 h 184"/>
                  <a:gd name="T30" fmla="*/ 145 w 172"/>
                  <a:gd name="T31" fmla="*/ 141 h 184"/>
                  <a:gd name="T32" fmla="*/ 135 w 172"/>
                  <a:gd name="T33" fmla="*/ 153 h 184"/>
                  <a:gd name="T34" fmla="*/ 123 w 172"/>
                  <a:gd name="T35" fmla="*/ 162 h 184"/>
                  <a:gd name="T36" fmla="*/ 109 w 172"/>
                  <a:gd name="T37" fmla="*/ 169 h 184"/>
                  <a:gd name="T38" fmla="*/ 94 w 172"/>
                  <a:gd name="T39" fmla="*/ 173 h 184"/>
                  <a:gd name="T40" fmla="*/ 78 w 172"/>
                  <a:gd name="T41" fmla="*/ 173 h 184"/>
                  <a:gd name="T42" fmla="*/ 63 w 172"/>
                  <a:gd name="T43" fmla="*/ 169 h 184"/>
                  <a:gd name="T44" fmla="*/ 49 w 172"/>
                  <a:gd name="T45" fmla="*/ 162 h 184"/>
                  <a:gd name="T46" fmla="*/ 36 w 172"/>
                  <a:gd name="T47" fmla="*/ 153 h 184"/>
                  <a:gd name="T48" fmla="*/ 26 w 172"/>
                  <a:gd name="T49" fmla="*/ 141 h 184"/>
                  <a:gd name="T50" fmla="*/ 18 w 172"/>
                  <a:gd name="T51" fmla="*/ 125 h 184"/>
                  <a:gd name="T52" fmla="*/ 12 w 172"/>
                  <a:gd name="T53" fmla="*/ 109 h 184"/>
                  <a:gd name="T54" fmla="*/ 9 w 172"/>
                  <a:gd name="T55" fmla="*/ 91 h 184"/>
                  <a:gd name="T56" fmla="*/ 9 w 172"/>
                  <a:gd name="T57" fmla="*/ 69 h 184"/>
                  <a:gd name="T58" fmla="*/ 15 w 172"/>
                  <a:gd name="T59" fmla="*/ 45 h 184"/>
                  <a:gd name="T60" fmla="*/ 26 w 172"/>
                  <a:gd name="T61" fmla="*/ 24 h 184"/>
                  <a:gd name="T62" fmla="*/ 41 w 172"/>
                  <a:gd name="T63" fmla="*/ 7 h 184"/>
                  <a:gd name="T64" fmla="*/ 46 w 172"/>
                  <a:gd name="T65" fmla="*/ 2 h 184"/>
                  <a:gd name="T66" fmla="*/ 39 w 172"/>
                  <a:gd name="T67" fmla="*/ 4 h 184"/>
                  <a:gd name="T68" fmla="*/ 33 w 172"/>
                  <a:gd name="T69" fmla="*/ 6 h 184"/>
                  <a:gd name="T70" fmla="*/ 27 w 172"/>
                  <a:gd name="T71" fmla="*/ 10 h 184"/>
                  <a:gd name="T72" fmla="*/ 18 w 172"/>
                  <a:gd name="T73" fmla="*/ 18 h 184"/>
                  <a:gd name="T74" fmla="*/ 9 w 172"/>
                  <a:gd name="T75" fmla="*/ 34 h 184"/>
                  <a:gd name="T76" fmla="*/ 3 w 172"/>
                  <a:gd name="T77" fmla="*/ 52 h 184"/>
                  <a:gd name="T78" fmla="*/ 0 w 172"/>
                  <a:gd name="T79" fmla="*/ 71 h 184"/>
                  <a:gd name="T80" fmla="*/ 0 w 172"/>
                  <a:gd name="T81" fmla="*/ 93 h 184"/>
                  <a:gd name="T82" fmla="*/ 3 w 172"/>
                  <a:gd name="T83" fmla="*/ 112 h 184"/>
                  <a:gd name="T84" fmla="*/ 10 w 172"/>
                  <a:gd name="T85" fmla="*/ 131 h 184"/>
                  <a:gd name="T86" fmla="*/ 19 w 172"/>
                  <a:gd name="T87" fmla="*/ 147 h 184"/>
                  <a:gd name="T88" fmla="*/ 31 w 172"/>
                  <a:gd name="T89" fmla="*/ 161 h 184"/>
                  <a:gd name="T90" fmla="*/ 44 w 172"/>
                  <a:gd name="T91" fmla="*/ 172 h 184"/>
                  <a:gd name="T92" fmla="*/ 61 w 172"/>
                  <a:gd name="T93" fmla="*/ 180 h 184"/>
                  <a:gd name="T94" fmla="*/ 77 w 172"/>
                  <a:gd name="T95" fmla="*/ 184 h 184"/>
                  <a:gd name="T96" fmla="*/ 95 w 172"/>
                  <a:gd name="T97" fmla="*/ 184 h 184"/>
                  <a:gd name="T98" fmla="*/ 111 w 172"/>
                  <a:gd name="T99" fmla="*/ 180 h 184"/>
                  <a:gd name="T100" fmla="*/ 127 w 172"/>
                  <a:gd name="T101" fmla="*/ 172 h 184"/>
                  <a:gd name="T102" fmla="*/ 140 w 172"/>
                  <a:gd name="T103" fmla="*/ 161 h 184"/>
                  <a:gd name="T104" fmla="*/ 152 w 172"/>
                  <a:gd name="T105" fmla="*/ 147 h 184"/>
                  <a:gd name="T106" fmla="*/ 161 w 172"/>
                  <a:gd name="T107" fmla="*/ 131 h 184"/>
                  <a:gd name="T108" fmla="*/ 168 w 172"/>
                  <a:gd name="T109" fmla="*/ 112 h 184"/>
                  <a:gd name="T110" fmla="*/ 171 w 172"/>
                  <a:gd name="T111" fmla="*/ 9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30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163 w 163"/>
                  <a:gd name="T1" fmla="*/ 77 h 181"/>
                  <a:gd name="T2" fmla="*/ 161 w 163"/>
                  <a:gd name="T3" fmla="*/ 63 h 181"/>
                  <a:gd name="T4" fmla="*/ 158 w 163"/>
                  <a:gd name="T5" fmla="*/ 50 h 181"/>
                  <a:gd name="T6" fmla="*/ 154 w 163"/>
                  <a:gd name="T7" fmla="*/ 38 h 181"/>
                  <a:gd name="T8" fmla="*/ 149 w 163"/>
                  <a:gd name="T9" fmla="*/ 31 h 181"/>
                  <a:gd name="T10" fmla="*/ 145 w 163"/>
                  <a:gd name="T11" fmla="*/ 27 h 181"/>
                  <a:gd name="T12" fmla="*/ 141 w 163"/>
                  <a:gd name="T13" fmla="*/ 24 h 181"/>
                  <a:gd name="T14" fmla="*/ 137 w 163"/>
                  <a:gd name="T15" fmla="*/ 21 h 181"/>
                  <a:gd name="T16" fmla="*/ 133 w 163"/>
                  <a:gd name="T17" fmla="*/ 18 h 181"/>
                  <a:gd name="T18" fmla="*/ 130 w 163"/>
                  <a:gd name="T19" fmla="*/ 17 h 181"/>
                  <a:gd name="T20" fmla="*/ 127 w 163"/>
                  <a:gd name="T21" fmla="*/ 14 h 181"/>
                  <a:gd name="T22" fmla="*/ 123 w 163"/>
                  <a:gd name="T23" fmla="*/ 13 h 181"/>
                  <a:gd name="T24" fmla="*/ 129 w 163"/>
                  <a:gd name="T25" fmla="*/ 18 h 181"/>
                  <a:gd name="T26" fmla="*/ 140 w 163"/>
                  <a:gd name="T27" fmla="*/ 33 h 181"/>
                  <a:gd name="T28" fmla="*/ 149 w 163"/>
                  <a:gd name="T29" fmla="*/ 51 h 181"/>
                  <a:gd name="T30" fmla="*/ 153 w 163"/>
                  <a:gd name="T31" fmla="*/ 73 h 181"/>
                  <a:gd name="T32" fmla="*/ 154 w 163"/>
                  <a:gd name="T33" fmla="*/ 92 h 181"/>
                  <a:gd name="T34" fmla="*/ 151 w 163"/>
                  <a:gd name="T35" fmla="*/ 109 h 181"/>
                  <a:gd name="T36" fmla="*/ 145 w 163"/>
                  <a:gd name="T37" fmla="*/ 125 h 181"/>
                  <a:gd name="T38" fmla="*/ 138 w 163"/>
                  <a:gd name="T39" fmla="*/ 139 h 181"/>
                  <a:gd name="T40" fmla="*/ 128 w 163"/>
                  <a:gd name="T41" fmla="*/ 151 h 181"/>
                  <a:gd name="T42" fmla="*/ 116 w 163"/>
                  <a:gd name="T43" fmla="*/ 159 h 181"/>
                  <a:gd name="T44" fmla="*/ 103 w 163"/>
                  <a:gd name="T45" fmla="*/ 166 h 181"/>
                  <a:gd name="T46" fmla="*/ 89 w 163"/>
                  <a:gd name="T47" fmla="*/ 170 h 181"/>
                  <a:gd name="T48" fmla="*/ 75 w 163"/>
                  <a:gd name="T49" fmla="*/ 170 h 181"/>
                  <a:gd name="T50" fmla="*/ 61 w 163"/>
                  <a:gd name="T51" fmla="*/ 166 h 181"/>
                  <a:gd name="T52" fmla="*/ 47 w 163"/>
                  <a:gd name="T53" fmla="*/ 159 h 181"/>
                  <a:gd name="T54" fmla="*/ 35 w 163"/>
                  <a:gd name="T55" fmla="*/ 151 h 181"/>
                  <a:gd name="T56" fmla="*/ 26 w 163"/>
                  <a:gd name="T57" fmla="*/ 139 h 181"/>
                  <a:gd name="T58" fmla="*/ 18 w 163"/>
                  <a:gd name="T59" fmla="*/ 125 h 181"/>
                  <a:gd name="T60" fmla="*/ 12 w 163"/>
                  <a:gd name="T61" fmla="*/ 109 h 181"/>
                  <a:gd name="T62" fmla="*/ 10 w 163"/>
                  <a:gd name="T63" fmla="*/ 92 h 181"/>
                  <a:gd name="T64" fmla="*/ 9 w 163"/>
                  <a:gd name="T65" fmla="*/ 77 h 181"/>
                  <a:gd name="T66" fmla="*/ 12 w 163"/>
                  <a:gd name="T67" fmla="*/ 61 h 181"/>
                  <a:gd name="T68" fmla="*/ 18 w 163"/>
                  <a:gd name="T69" fmla="*/ 42 h 181"/>
                  <a:gd name="T70" fmla="*/ 33 w 163"/>
                  <a:gd name="T71" fmla="*/ 19 h 181"/>
                  <a:gd name="T72" fmla="*/ 48 w 163"/>
                  <a:gd name="T73" fmla="*/ 7 h 181"/>
                  <a:gd name="T74" fmla="*/ 60 w 163"/>
                  <a:gd name="T75" fmla="*/ 1 h 181"/>
                  <a:gd name="T76" fmla="*/ 62 w 163"/>
                  <a:gd name="T77" fmla="*/ 0 h 181"/>
                  <a:gd name="T78" fmla="*/ 52 w 163"/>
                  <a:gd name="T79" fmla="*/ 1 h 181"/>
                  <a:gd name="T80" fmla="*/ 44 w 163"/>
                  <a:gd name="T81" fmla="*/ 4 h 181"/>
                  <a:gd name="T82" fmla="*/ 35 w 163"/>
                  <a:gd name="T83" fmla="*/ 6 h 181"/>
                  <a:gd name="T84" fmla="*/ 24 w 163"/>
                  <a:gd name="T85" fmla="*/ 14 h 181"/>
                  <a:gd name="T86" fmla="*/ 13 w 163"/>
                  <a:gd name="T87" fmla="*/ 31 h 181"/>
                  <a:gd name="T88" fmla="*/ 5 w 163"/>
                  <a:gd name="T89" fmla="*/ 50 h 181"/>
                  <a:gd name="T90" fmla="*/ 1 w 163"/>
                  <a:gd name="T91" fmla="*/ 72 h 181"/>
                  <a:gd name="T92" fmla="*/ 1 w 163"/>
                  <a:gd name="T93" fmla="*/ 93 h 181"/>
                  <a:gd name="T94" fmla="*/ 4 w 163"/>
                  <a:gd name="T95" fmla="*/ 113 h 181"/>
                  <a:gd name="T96" fmla="*/ 10 w 163"/>
                  <a:gd name="T97" fmla="*/ 131 h 181"/>
                  <a:gd name="T98" fmla="*/ 19 w 163"/>
                  <a:gd name="T99" fmla="*/ 146 h 181"/>
                  <a:gd name="T100" fmla="*/ 30 w 163"/>
                  <a:gd name="T101" fmla="*/ 158 h 181"/>
                  <a:gd name="T102" fmla="*/ 43 w 163"/>
                  <a:gd name="T103" fmla="*/ 169 h 181"/>
                  <a:gd name="T104" fmla="*/ 58 w 163"/>
                  <a:gd name="T105" fmla="*/ 176 h 181"/>
                  <a:gd name="T106" fmla="*/ 74 w 163"/>
                  <a:gd name="T107" fmla="*/ 181 h 181"/>
                  <a:gd name="T108" fmla="*/ 90 w 163"/>
                  <a:gd name="T109" fmla="*/ 181 h 181"/>
                  <a:gd name="T110" fmla="*/ 106 w 163"/>
                  <a:gd name="T111" fmla="*/ 176 h 181"/>
                  <a:gd name="T112" fmla="*/ 121 w 163"/>
                  <a:gd name="T113" fmla="*/ 169 h 181"/>
                  <a:gd name="T114" fmla="*/ 134 w 163"/>
                  <a:gd name="T115" fmla="*/ 158 h 181"/>
                  <a:gd name="T116" fmla="*/ 145 w 163"/>
                  <a:gd name="T117" fmla="*/ 146 h 181"/>
                  <a:gd name="T118" fmla="*/ 153 w 163"/>
                  <a:gd name="T119" fmla="*/ 131 h 181"/>
                  <a:gd name="T120" fmla="*/ 159 w 163"/>
                  <a:gd name="T121" fmla="*/ 113 h 181"/>
                  <a:gd name="T122" fmla="*/ 163 w 163"/>
                  <a:gd name="T123" fmla="*/ 9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31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152 w 154"/>
                  <a:gd name="T1" fmla="*/ 67 h 175"/>
                  <a:gd name="T2" fmla="*/ 146 w 154"/>
                  <a:gd name="T3" fmla="*/ 43 h 175"/>
                  <a:gd name="T4" fmla="*/ 134 w 154"/>
                  <a:gd name="T5" fmla="*/ 23 h 175"/>
                  <a:gd name="T6" fmla="*/ 133 w 154"/>
                  <a:gd name="T7" fmla="*/ 21 h 175"/>
                  <a:gd name="T8" fmla="*/ 131 w 154"/>
                  <a:gd name="T9" fmla="*/ 20 h 175"/>
                  <a:gd name="T10" fmla="*/ 119 w 154"/>
                  <a:gd name="T11" fmla="*/ 13 h 175"/>
                  <a:gd name="T12" fmla="*/ 86 w 154"/>
                  <a:gd name="T13" fmla="*/ 1 h 175"/>
                  <a:gd name="T14" fmla="*/ 52 w 154"/>
                  <a:gd name="T15" fmla="*/ 1 h 175"/>
                  <a:gd name="T16" fmla="*/ 24 w 154"/>
                  <a:gd name="T17" fmla="*/ 17 h 175"/>
                  <a:gd name="T18" fmla="*/ 6 w 154"/>
                  <a:gd name="T19" fmla="*/ 47 h 175"/>
                  <a:gd name="T20" fmla="*/ 0 w 154"/>
                  <a:gd name="T21" fmla="*/ 84 h 175"/>
                  <a:gd name="T22" fmla="*/ 3 w 154"/>
                  <a:gd name="T23" fmla="*/ 111 h 175"/>
                  <a:gd name="T24" fmla="*/ 13 w 154"/>
                  <a:gd name="T25" fmla="*/ 135 h 175"/>
                  <a:gd name="T26" fmla="*/ 27 w 154"/>
                  <a:gd name="T27" fmla="*/ 155 h 175"/>
                  <a:gd name="T28" fmla="*/ 46 w 154"/>
                  <a:gd name="T29" fmla="*/ 168 h 175"/>
                  <a:gd name="T30" fmla="*/ 69 w 154"/>
                  <a:gd name="T31" fmla="*/ 175 h 175"/>
                  <a:gd name="T32" fmla="*/ 93 w 154"/>
                  <a:gd name="T33" fmla="*/ 174 h 175"/>
                  <a:gd name="T34" fmla="*/ 114 w 154"/>
                  <a:gd name="T35" fmla="*/ 164 h 175"/>
                  <a:gd name="T36" fmla="*/ 131 w 154"/>
                  <a:gd name="T37" fmla="*/ 149 h 175"/>
                  <a:gd name="T38" fmla="*/ 144 w 154"/>
                  <a:gd name="T39" fmla="*/ 127 h 175"/>
                  <a:gd name="T40" fmla="*/ 152 w 154"/>
                  <a:gd name="T41" fmla="*/ 102 h 175"/>
                  <a:gd name="T42" fmla="*/ 145 w 154"/>
                  <a:gd name="T43" fmla="*/ 84 h 175"/>
                  <a:gd name="T44" fmla="*/ 142 w 154"/>
                  <a:gd name="T45" fmla="*/ 108 h 175"/>
                  <a:gd name="T46" fmla="*/ 133 w 154"/>
                  <a:gd name="T47" fmla="*/ 129 h 175"/>
                  <a:gd name="T48" fmla="*/ 120 w 154"/>
                  <a:gd name="T49" fmla="*/ 146 h 175"/>
                  <a:gd name="T50" fmla="*/ 103 w 154"/>
                  <a:gd name="T51" fmla="*/ 158 h 175"/>
                  <a:gd name="T52" fmla="*/ 84 w 154"/>
                  <a:gd name="T53" fmla="*/ 164 h 175"/>
                  <a:gd name="T54" fmla="*/ 64 w 154"/>
                  <a:gd name="T55" fmla="*/ 163 h 175"/>
                  <a:gd name="T56" fmla="*/ 44 w 154"/>
                  <a:gd name="T57" fmla="*/ 155 h 175"/>
                  <a:gd name="T58" fmla="*/ 28 w 154"/>
                  <a:gd name="T59" fmla="*/ 141 h 175"/>
                  <a:gd name="T60" fmla="*/ 17 w 154"/>
                  <a:gd name="T61" fmla="*/ 122 h 175"/>
                  <a:gd name="T62" fmla="*/ 10 w 154"/>
                  <a:gd name="T63" fmla="*/ 101 h 175"/>
                  <a:gd name="T64" fmla="*/ 9 w 154"/>
                  <a:gd name="T65" fmla="*/ 75 h 175"/>
                  <a:gd name="T66" fmla="*/ 14 w 154"/>
                  <a:gd name="T67" fmla="*/ 53 h 175"/>
                  <a:gd name="T68" fmla="*/ 24 w 154"/>
                  <a:gd name="T69" fmla="*/ 32 h 175"/>
                  <a:gd name="T70" fmla="*/ 38 w 154"/>
                  <a:gd name="T71" fmla="*/ 17 h 175"/>
                  <a:gd name="T72" fmla="*/ 57 w 154"/>
                  <a:gd name="T73" fmla="*/ 7 h 175"/>
                  <a:gd name="T74" fmla="*/ 77 w 154"/>
                  <a:gd name="T75" fmla="*/ 2 h 175"/>
                  <a:gd name="T76" fmla="*/ 97 w 154"/>
                  <a:gd name="T77" fmla="*/ 7 h 175"/>
                  <a:gd name="T78" fmla="*/ 115 w 154"/>
                  <a:gd name="T79" fmla="*/ 17 h 175"/>
                  <a:gd name="T80" fmla="*/ 129 w 154"/>
                  <a:gd name="T81" fmla="*/ 32 h 175"/>
                  <a:gd name="T82" fmla="*/ 139 w 154"/>
                  <a:gd name="T83" fmla="*/ 53 h 175"/>
                  <a:gd name="T84" fmla="*/ 144 w 154"/>
                  <a:gd name="T85" fmla="*/ 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32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143 w 145"/>
                  <a:gd name="T1" fmla="*/ 62 h 170"/>
                  <a:gd name="T2" fmla="*/ 131 w 145"/>
                  <a:gd name="T3" fmla="*/ 33 h 170"/>
                  <a:gd name="T4" fmla="*/ 113 w 145"/>
                  <a:gd name="T5" fmla="*/ 12 h 170"/>
                  <a:gd name="T6" fmla="*/ 92 w 145"/>
                  <a:gd name="T7" fmla="*/ 4 h 170"/>
                  <a:gd name="T8" fmla="*/ 71 w 145"/>
                  <a:gd name="T9" fmla="*/ 0 h 170"/>
                  <a:gd name="T10" fmla="*/ 51 w 145"/>
                  <a:gd name="T11" fmla="*/ 1 h 170"/>
                  <a:gd name="T12" fmla="*/ 34 w 145"/>
                  <a:gd name="T13" fmla="*/ 11 h 170"/>
                  <a:gd name="T14" fmla="*/ 12 w 145"/>
                  <a:gd name="T15" fmla="*/ 36 h 170"/>
                  <a:gd name="T16" fmla="*/ 4 w 145"/>
                  <a:gd name="T17" fmla="*/ 55 h 170"/>
                  <a:gd name="T18" fmla="*/ 0 w 145"/>
                  <a:gd name="T19" fmla="*/ 77 h 170"/>
                  <a:gd name="T20" fmla="*/ 2 w 145"/>
                  <a:gd name="T21" fmla="*/ 101 h 170"/>
                  <a:gd name="T22" fmla="*/ 9 w 145"/>
                  <a:gd name="T23" fmla="*/ 125 h 170"/>
                  <a:gd name="T24" fmla="*/ 21 w 145"/>
                  <a:gd name="T25" fmla="*/ 145 h 170"/>
                  <a:gd name="T26" fmla="*/ 38 w 145"/>
                  <a:gd name="T27" fmla="*/ 159 h 170"/>
                  <a:gd name="T28" fmla="*/ 59 w 145"/>
                  <a:gd name="T29" fmla="*/ 169 h 170"/>
                  <a:gd name="T30" fmla="*/ 80 w 145"/>
                  <a:gd name="T31" fmla="*/ 170 h 170"/>
                  <a:gd name="T32" fmla="*/ 101 w 145"/>
                  <a:gd name="T33" fmla="*/ 163 h 170"/>
                  <a:gd name="T34" fmla="*/ 119 w 145"/>
                  <a:gd name="T35" fmla="*/ 151 h 170"/>
                  <a:gd name="T36" fmla="*/ 133 w 145"/>
                  <a:gd name="T37" fmla="*/ 132 h 170"/>
                  <a:gd name="T38" fmla="*/ 142 w 145"/>
                  <a:gd name="T39" fmla="*/ 109 h 170"/>
                  <a:gd name="T40" fmla="*/ 145 w 145"/>
                  <a:gd name="T41" fmla="*/ 84 h 170"/>
                  <a:gd name="T42" fmla="*/ 135 w 145"/>
                  <a:gd name="T43" fmla="*/ 99 h 170"/>
                  <a:gd name="T44" fmla="*/ 128 w 145"/>
                  <a:gd name="T45" fmla="*/ 120 h 170"/>
                  <a:gd name="T46" fmla="*/ 118 w 145"/>
                  <a:gd name="T47" fmla="*/ 138 h 170"/>
                  <a:gd name="T48" fmla="*/ 103 w 145"/>
                  <a:gd name="T49" fmla="*/ 150 h 170"/>
                  <a:gd name="T50" fmla="*/ 86 w 145"/>
                  <a:gd name="T51" fmla="*/ 158 h 170"/>
                  <a:gd name="T52" fmla="*/ 67 w 145"/>
                  <a:gd name="T53" fmla="*/ 159 h 170"/>
                  <a:gd name="T54" fmla="*/ 49 w 145"/>
                  <a:gd name="T55" fmla="*/ 153 h 170"/>
                  <a:gd name="T56" fmla="*/ 32 w 145"/>
                  <a:gd name="T57" fmla="*/ 143 h 170"/>
                  <a:gd name="T58" fmla="*/ 20 w 145"/>
                  <a:gd name="T59" fmla="*/ 126 h 170"/>
                  <a:gd name="T60" fmla="*/ 12 w 145"/>
                  <a:gd name="T61" fmla="*/ 107 h 170"/>
                  <a:gd name="T62" fmla="*/ 9 w 145"/>
                  <a:gd name="T63" fmla="*/ 84 h 170"/>
                  <a:gd name="T64" fmla="*/ 12 w 145"/>
                  <a:gd name="T65" fmla="*/ 61 h 170"/>
                  <a:gd name="T66" fmla="*/ 20 w 145"/>
                  <a:gd name="T67" fmla="*/ 42 h 170"/>
                  <a:gd name="T68" fmla="*/ 32 w 145"/>
                  <a:gd name="T69" fmla="*/ 25 h 170"/>
                  <a:gd name="T70" fmla="*/ 49 w 145"/>
                  <a:gd name="T71" fmla="*/ 14 h 170"/>
                  <a:gd name="T72" fmla="*/ 67 w 145"/>
                  <a:gd name="T73" fmla="*/ 8 h 170"/>
                  <a:gd name="T74" fmla="*/ 86 w 145"/>
                  <a:gd name="T75" fmla="*/ 9 h 170"/>
                  <a:gd name="T76" fmla="*/ 103 w 145"/>
                  <a:gd name="T77" fmla="*/ 18 h 170"/>
                  <a:gd name="T78" fmla="*/ 118 w 145"/>
                  <a:gd name="T79" fmla="*/ 30 h 170"/>
                  <a:gd name="T80" fmla="*/ 128 w 145"/>
                  <a:gd name="T81" fmla="*/ 48 h 170"/>
                  <a:gd name="T82" fmla="*/ 135 w 145"/>
                  <a:gd name="T83" fmla="*/ 6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33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134 w 136"/>
                  <a:gd name="T1" fmla="*/ 65 h 162"/>
                  <a:gd name="T2" fmla="*/ 127 w 136"/>
                  <a:gd name="T3" fmla="*/ 43 h 162"/>
                  <a:gd name="T4" fmla="*/ 116 w 136"/>
                  <a:gd name="T5" fmla="*/ 24 h 162"/>
                  <a:gd name="T6" fmla="*/ 100 w 136"/>
                  <a:gd name="T7" fmla="*/ 11 h 162"/>
                  <a:gd name="T8" fmla="*/ 82 w 136"/>
                  <a:gd name="T9" fmla="*/ 3 h 162"/>
                  <a:gd name="T10" fmla="*/ 61 w 136"/>
                  <a:gd name="T11" fmla="*/ 2 h 162"/>
                  <a:gd name="T12" fmla="*/ 42 w 136"/>
                  <a:gd name="T13" fmla="*/ 7 h 162"/>
                  <a:gd name="T14" fmla="*/ 24 w 136"/>
                  <a:gd name="T15" fmla="*/ 19 h 162"/>
                  <a:gd name="T16" fmla="*/ 11 w 136"/>
                  <a:gd name="T17" fmla="*/ 36 h 162"/>
                  <a:gd name="T18" fmla="*/ 3 w 136"/>
                  <a:gd name="T19" fmla="*/ 58 h 162"/>
                  <a:gd name="T20" fmla="*/ 0 w 136"/>
                  <a:gd name="T21" fmla="*/ 82 h 162"/>
                  <a:gd name="T22" fmla="*/ 3 w 136"/>
                  <a:gd name="T23" fmla="*/ 106 h 162"/>
                  <a:gd name="T24" fmla="*/ 11 w 136"/>
                  <a:gd name="T25" fmla="*/ 127 h 162"/>
                  <a:gd name="T26" fmla="*/ 24 w 136"/>
                  <a:gd name="T27" fmla="*/ 144 h 162"/>
                  <a:gd name="T28" fmla="*/ 42 w 136"/>
                  <a:gd name="T29" fmla="*/ 156 h 162"/>
                  <a:gd name="T30" fmla="*/ 61 w 136"/>
                  <a:gd name="T31" fmla="*/ 162 h 162"/>
                  <a:gd name="T32" fmla="*/ 82 w 136"/>
                  <a:gd name="T33" fmla="*/ 161 h 162"/>
                  <a:gd name="T34" fmla="*/ 100 w 136"/>
                  <a:gd name="T35" fmla="*/ 153 h 162"/>
                  <a:gd name="T36" fmla="*/ 116 w 136"/>
                  <a:gd name="T37" fmla="*/ 139 h 162"/>
                  <a:gd name="T38" fmla="*/ 127 w 136"/>
                  <a:gd name="T39" fmla="*/ 120 h 162"/>
                  <a:gd name="T40" fmla="*/ 134 w 136"/>
                  <a:gd name="T41" fmla="*/ 99 h 162"/>
                  <a:gd name="T42" fmla="*/ 127 w 136"/>
                  <a:gd name="T43" fmla="*/ 82 h 162"/>
                  <a:gd name="T44" fmla="*/ 124 w 136"/>
                  <a:gd name="T45" fmla="*/ 102 h 162"/>
                  <a:gd name="T46" fmla="*/ 117 w 136"/>
                  <a:gd name="T47" fmla="*/ 121 h 162"/>
                  <a:gd name="T48" fmla="*/ 105 w 136"/>
                  <a:gd name="T49" fmla="*/ 136 h 162"/>
                  <a:gd name="T50" fmla="*/ 91 w 136"/>
                  <a:gd name="T51" fmla="*/ 147 h 162"/>
                  <a:gd name="T52" fmla="*/ 74 w 136"/>
                  <a:gd name="T53" fmla="*/ 151 h 162"/>
                  <a:gd name="T54" fmla="*/ 56 w 136"/>
                  <a:gd name="T55" fmla="*/ 150 h 162"/>
                  <a:gd name="T56" fmla="*/ 40 w 136"/>
                  <a:gd name="T57" fmla="*/ 143 h 162"/>
                  <a:gd name="T58" fmla="*/ 26 w 136"/>
                  <a:gd name="T59" fmla="*/ 131 h 162"/>
                  <a:gd name="T60" fmla="*/ 16 w 136"/>
                  <a:gd name="T61" fmla="*/ 115 h 162"/>
                  <a:gd name="T62" fmla="*/ 10 w 136"/>
                  <a:gd name="T63" fmla="*/ 96 h 162"/>
                  <a:gd name="T64" fmla="*/ 9 w 136"/>
                  <a:gd name="T65" fmla="*/ 75 h 162"/>
                  <a:gd name="T66" fmla="*/ 13 w 136"/>
                  <a:gd name="T67" fmla="*/ 54 h 162"/>
                  <a:gd name="T68" fmla="*/ 22 w 136"/>
                  <a:gd name="T69" fmla="*/ 37 h 162"/>
                  <a:gd name="T70" fmla="*/ 34 w 136"/>
                  <a:gd name="T71" fmla="*/ 23 h 162"/>
                  <a:gd name="T72" fmla="*/ 51 w 136"/>
                  <a:gd name="T73" fmla="*/ 15 h 162"/>
                  <a:gd name="T74" fmla="*/ 68 w 136"/>
                  <a:gd name="T75" fmla="*/ 11 h 162"/>
                  <a:gd name="T76" fmla="*/ 85 w 136"/>
                  <a:gd name="T77" fmla="*/ 15 h 162"/>
                  <a:gd name="T78" fmla="*/ 101 w 136"/>
                  <a:gd name="T79" fmla="*/ 23 h 162"/>
                  <a:gd name="T80" fmla="*/ 113 w 136"/>
                  <a:gd name="T81" fmla="*/ 37 h 162"/>
                  <a:gd name="T82" fmla="*/ 122 w 136"/>
                  <a:gd name="T83" fmla="*/ 54 h 162"/>
                  <a:gd name="T84" fmla="*/ 126 w 136"/>
                  <a:gd name="T85" fmla="*/ 7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34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127 w 127"/>
                  <a:gd name="T1" fmla="*/ 69 h 151"/>
                  <a:gd name="T2" fmla="*/ 124 w 127"/>
                  <a:gd name="T3" fmla="*/ 53 h 151"/>
                  <a:gd name="T4" fmla="*/ 119 w 127"/>
                  <a:gd name="T5" fmla="*/ 40 h 151"/>
                  <a:gd name="T6" fmla="*/ 113 w 127"/>
                  <a:gd name="T7" fmla="*/ 28 h 151"/>
                  <a:gd name="T8" fmla="*/ 104 w 127"/>
                  <a:gd name="T9" fmla="*/ 17 h 151"/>
                  <a:gd name="T10" fmla="*/ 94 w 127"/>
                  <a:gd name="T11" fmla="*/ 10 h 151"/>
                  <a:gd name="T12" fmla="*/ 83 w 127"/>
                  <a:gd name="T13" fmla="*/ 4 h 151"/>
                  <a:gd name="T14" fmla="*/ 71 w 127"/>
                  <a:gd name="T15" fmla="*/ 0 h 151"/>
                  <a:gd name="T16" fmla="*/ 58 w 127"/>
                  <a:gd name="T17" fmla="*/ 0 h 151"/>
                  <a:gd name="T18" fmla="*/ 45 w 127"/>
                  <a:gd name="T19" fmla="*/ 4 h 151"/>
                  <a:gd name="T20" fmla="*/ 33 w 127"/>
                  <a:gd name="T21" fmla="*/ 10 h 151"/>
                  <a:gd name="T22" fmla="*/ 23 w 127"/>
                  <a:gd name="T23" fmla="*/ 17 h 151"/>
                  <a:gd name="T24" fmla="*/ 15 w 127"/>
                  <a:gd name="T25" fmla="*/ 28 h 151"/>
                  <a:gd name="T26" fmla="*/ 8 w 127"/>
                  <a:gd name="T27" fmla="*/ 40 h 151"/>
                  <a:gd name="T28" fmla="*/ 3 w 127"/>
                  <a:gd name="T29" fmla="*/ 53 h 151"/>
                  <a:gd name="T30" fmla="*/ 0 w 127"/>
                  <a:gd name="T31" fmla="*/ 69 h 151"/>
                  <a:gd name="T32" fmla="*/ 0 w 127"/>
                  <a:gd name="T33" fmla="*/ 83 h 151"/>
                  <a:gd name="T34" fmla="*/ 3 w 127"/>
                  <a:gd name="T35" fmla="*/ 99 h 151"/>
                  <a:gd name="T36" fmla="*/ 8 w 127"/>
                  <a:gd name="T37" fmla="*/ 112 h 151"/>
                  <a:gd name="T38" fmla="*/ 15 w 127"/>
                  <a:gd name="T39" fmla="*/ 124 h 151"/>
                  <a:gd name="T40" fmla="*/ 23 w 127"/>
                  <a:gd name="T41" fmla="*/ 135 h 151"/>
                  <a:gd name="T42" fmla="*/ 33 w 127"/>
                  <a:gd name="T43" fmla="*/ 142 h 151"/>
                  <a:gd name="T44" fmla="*/ 45 w 127"/>
                  <a:gd name="T45" fmla="*/ 148 h 151"/>
                  <a:gd name="T46" fmla="*/ 58 w 127"/>
                  <a:gd name="T47" fmla="*/ 151 h 151"/>
                  <a:gd name="T48" fmla="*/ 71 w 127"/>
                  <a:gd name="T49" fmla="*/ 151 h 151"/>
                  <a:gd name="T50" fmla="*/ 83 w 127"/>
                  <a:gd name="T51" fmla="*/ 148 h 151"/>
                  <a:gd name="T52" fmla="*/ 94 w 127"/>
                  <a:gd name="T53" fmla="*/ 142 h 151"/>
                  <a:gd name="T54" fmla="*/ 104 w 127"/>
                  <a:gd name="T55" fmla="*/ 135 h 151"/>
                  <a:gd name="T56" fmla="*/ 113 w 127"/>
                  <a:gd name="T57" fmla="*/ 124 h 151"/>
                  <a:gd name="T58" fmla="*/ 119 w 127"/>
                  <a:gd name="T59" fmla="*/ 112 h 151"/>
                  <a:gd name="T60" fmla="*/ 124 w 127"/>
                  <a:gd name="T61" fmla="*/ 99 h 151"/>
                  <a:gd name="T62" fmla="*/ 127 w 127"/>
                  <a:gd name="T63" fmla="*/ 83 h 151"/>
                  <a:gd name="T64" fmla="*/ 118 w 127"/>
                  <a:gd name="T65" fmla="*/ 76 h 151"/>
                  <a:gd name="T66" fmla="*/ 117 w 127"/>
                  <a:gd name="T67" fmla="*/ 89 h 151"/>
                  <a:gd name="T68" fmla="*/ 114 w 127"/>
                  <a:gd name="T69" fmla="*/ 101 h 151"/>
                  <a:gd name="T70" fmla="*/ 102 w 127"/>
                  <a:gd name="T71" fmla="*/ 121 h 151"/>
                  <a:gd name="T72" fmla="*/ 85 w 127"/>
                  <a:gd name="T73" fmla="*/ 136 h 151"/>
                  <a:gd name="T74" fmla="*/ 75 w 127"/>
                  <a:gd name="T75" fmla="*/ 139 h 151"/>
                  <a:gd name="T76" fmla="*/ 64 w 127"/>
                  <a:gd name="T77" fmla="*/ 141 h 151"/>
                  <a:gd name="T78" fmla="*/ 53 w 127"/>
                  <a:gd name="T79" fmla="*/ 139 h 151"/>
                  <a:gd name="T80" fmla="*/ 43 w 127"/>
                  <a:gd name="T81" fmla="*/ 136 h 151"/>
                  <a:gd name="T82" fmla="*/ 33 w 127"/>
                  <a:gd name="T83" fmla="*/ 130 h 151"/>
                  <a:gd name="T84" fmla="*/ 25 w 127"/>
                  <a:gd name="T85" fmla="*/ 121 h 151"/>
                  <a:gd name="T86" fmla="*/ 18 w 127"/>
                  <a:gd name="T87" fmla="*/ 112 h 151"/>
                  <a:gd name="T88" fmla="*/ 13 w 127"/>
                  <a:gd name="T89" fmla="*/ 101 h 151"/>
                  <a:gd name="T90" fmla="*/ 10 w 127"/>
                  <a:gd name="T91" fmla="*/ 89 h 151"/>
                  <a:gd name="T92" fmla="*/ 9 w 127"/>
                  <a:gd name="T93" fmla="*/ 76 h 151"/>
                  <a:gd name="T94" fmla="*/ 10 w 127"/>
                  <a:gd name="T95" fmla="*/ 63 h 151"/>
                  <a:gd name="T96" fmla="*/ 13 w 127"/>
                  <a:gd name="T97" fmla="*/ 51 h 151"/>
                  <a:gd name="T98" fmla="*/ 25 w 127"/>
                  <a:gd name="T99" fmla="*/ 30 h 151"/>
                  <a:gd name="T100" fmla="*/ 43 w 127"/>
                  <a:gd name="T101" fmla="*/ 16 h 151"/>
                  <a:gd name="T102" fmla="*/ 53 w 127"/>
                  <a:gd name="T103" fmla="*/ 12 h 151"/>
                  <a:gd name="T104" fmla="*/ 64 w 127"/>
                  <a:gd name="T105" fmla="*/ 11 h 151"/>
                  <a:gd name="T106" fmla="*/ 75 w 127"/>
                  <a:gd name="T107" fmla="*/ 12 h 151"/>
                  <a:gd name="T108" fmla="*/ 85 w 127"/>
                  <a:gd name="T109" fmla="*/ 16 h 151"/>
                  <a:gd name="T110" fmla="*/ 102 w 127"/>
                  <a:gd name="T111" fmla="*/ 30 h 151"/>
                  <a:gd name="T112" fmla="*/ 114 w 127"/>
                  <a:gd name="T113" fmla="*/ 51 h 151"/>
                  <a:gd name="T114" fmla="*/ 117 w 127"/>
                  <a:gd name="T115" fmla="*/ 63 h 151"/>
                  <a:gd name="T116" fmla="*/ 118 w 127"/>
                  <a:gd name="T117" fmla="*/ 7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35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117 w 118"/>
                  <a:gd name="T1" fmla="*/ 64 h 140"/>
                  <a:gd name="T2" fmla="*/ 115 w 118"/>
                  <a:gd name="T3" fmla="*/ 50 h 140"/>
                  <a:gd name="T4" fmla="*/ 110 w 118"/>
                  <a:gd name="T5" fmla="*/ 37 h 140"/>
                  <a:gd name="T6" fmla="*/ 104 w 118"/>
                  <a:gd name="T7" fmla="*/ 26 h 140"/>
                  <a:gd name="T8" fmla="*/ 96 w 118"/>
                  <a:gd name="T9" fmla="*/ 17 h 140"/>
                  <a:gd name="T10" fmla="*/ 87 w 118"/>
                  <a:gd name="T11" fmla="*/ 10 h 140"/>
                  <a:gd name="T12" fmla="*/ 76 w 118"/>
                  <a:gd name="T13" fmla="*/ 4 h 140"/>
                  <a:gd name="T14" fmla="*/ 65 w 118"/>
                  <a:gd name="T15" fmla="*/ 1 h 140"/>
                  <a:gd name="T16" fmla="*/ 53 w 118"/>
                  <a:gd name="T17" fmla="*/ 1 h 140"/>
                  <a:gd name="T18" fmla="*/ 42 w 118"/>
                  <a:gd name="T19" fmla="*/ 4 h 140"/>
                  <a:gd name="T20" fmla="*/ 31 w 118"/>
                  <a:gd name="T21" fmla="*/ 10 h 140"/>
                  <a:gd name="T22" fmla="*/ 21 w 118"/>
                  <a:gd name="T23" fmla="*/ 17 h 140"/>
                  <a:gd name="T24" fmla="*/ 13 w 118"/>
                  <a:gd name="T25" fmla="*/ 26 h 140"/>
                  <a:gd name="T26" fmla="*/ 7 w 118"/>
                  <a:gd name="T27" fmla="*/ 37 h 140"/>
                  <a:gd name="T28" fmla="*/ 2 w 118"/>
                  <a:gd name="T29" fmla="*/ 50 h 140"/>
                  <a:gd name="T30" fmla="*/ 0 w 118"/>
                  <a:gd name="T31" fmla="*/ 64 h 140"/>
                  <a:gd name="T32" fmla="*/ 0 w 118"/>
                  <a:gd name="T33" fmla="*/ 78 h 140"/>
                  <a:gd name="T34" fmla="*/ 2 w 118"/>
                  <a:gd name="T35" fmla="*/ 91 h 140"/>
                  <a:gd name="T36" fmla="*/ 7 w 118"/>
                  <a:gd name="T37" fmla="*/ 104 h 140"/>
                  <a:gd name="T38" fmla="*/ 13 w 118"/>
                  <a:gd name="T39" fmla="*/ 115 h 140"/>
                  <a:gd name="T40" fmla="*/ 21 w 118"/>
                  <a:gd name="T41" fmla="*/ 125 h 140"/>
                  <a:gd name="T42" fmla="*/ 31 w 118"/>
                  <a:gd name="T43" fmla="*/ 132 h 140"/>
                  <a:gd name="T44" fmla="*/ 42 w 118"/>
                  <a:gd name="T45" fmla="*/ 138 h 140"/>
                  <a:gd name="T46" fmla="*/ 53 w 118"/>
                  <a:gd name="T47" fmla="*/ 140 h 140"/>
                  <a:gd name="T48" fmla="*/ 65 w 118"/>
                  <a:gd name="T49" fmla="*/ 140 h 140"/>
                  <a:gd name="T50" fmla="*/ 76 w 118"/>
                  <a:gd name="T51" fmla="*/ 138 h 140"/>
                  <a:gd name="T52" fmla="*/ 87 w 118"/>
                  <a:gd name="T53" fmla="*/ 132 h 140"/>
                  <a:gd name="T54" fmla="*/ 96 w 118"/>
                  <a:gd name="T55" fmla="*/ 125 h 140"/>
                  <a:gd name="T56" fmla="*/ 104 w 118"/>
                  <a:gd name="T57" fmla="*/ 115 h 140"/>
                  <a:gd name="T58" fmla="*/ 110 w 118"/>
                  <a:gd name="T59" fmla="*/ 104 h 140"/>
                  <a:gd name="T60" fmla="*/ 115 w 118"/>
                  <a:gd name="T61" fmla="*/ 91 h 140"/>
                  <a:gd name="T62" fmla="*/ 117 w 118"/>
                  <a:gd name="T63" fmla="*/ 78 h 140"/>
                  <a:gd name="T64" fmla="*/ 109 w 118"/>
                  <a:gd name="T65" fmla="*/ 71 h 140"/>
                  <a:gd name="T66" fmla="*/ 105 w 118"/>
                  <a:gd name="T67" fmla="*/ 94 h 140"/>
                  <a:gd name="T68" fmla="*/ 94 w 118"/>
                  <a:gd name="T69" fmla="*/ 113 h 140"/>
                  <a:gd name="T70" fmla="*/ 78 w 118"/>
                  <a:gd name="T71" fmla="*/ 126 h 140"/>
                  <a:gd name="T72" fmla="*/ 59 w 118"/>
                  <a:gd name="T73" fmla="*/ 130 h 140"/>
                  <a:gd name="T74" fmla="*/ 40 w 118"/>
                  <a:gd name="T75" fmla="*/ 126 h 140"/>
                  <a:gd name="T76" fmla="*/ 23 w 118"/>
                  <a:gd name="T77" fmla="*/ 113 h 140"/>
                  <a:gd name="T78" fmla="*/ 13 w 118"/>
                  <a:gd name="T79" fmla="*/ 94 h 140"/>
                  <a:gd name="T80" fmla="*/ 9 w 118"/>
                  <a:gd name="T81" fmla="*/ 71 h 140"/>
                  <a:gd name="T82" fmla="*/ 13 w 118"/>
                  <a:gd name="T83" fmla="*/ 48 h 140"/>
                  <a:gd name="T84" fmla="*/ 23 w 118"/>
                  <a:gd name="T85" fmla="*/ 29 h 140"/>
                  <a:gd name="T86" fmla="*/ 40 w 118"/>
                  <a:gd name="T87" fmla="*/ 16 h 140"/>
                  <a:gd name="T88" fmla="*/ 59 w 118"/>
                  <a:gd name="T89" fmla="*/ 11 h 140"/>
                  <a:gd name="T90" fmla="*/ 78 w 118"/>
                  <a:gd name="T91" fmla="*/ 16 h 140"/>
                  <a:gd name="T92" fmla="*/ 94 w 118"/>
                  <a:gd name="T93" fmla="*/ 29 h 140"/>
                  <a:gd name="T94" fmla="*/ 105 w 118"/>
                  <a:gd name="T95" fmla="*/ 48 h 140"/>
                  <a:gd name="T96" fmla="*/ 109 w 118"/>
                  <a:gd name="T97" fmla="*/ 7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36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109 w 109"/>
                  <a:gd name="T1" fmla="*/ 58 h 130"/>
                  <a:gd name="T2" fmla="*/ 107 w 109"/>
                  <a:gd name="T3" fmla="*/ 46 h 130"/>
                  <a:gd name="T4" fmla="*/ 100 w 109"/>
                  <a:gd name="T5" fmla="*/ 29 h 130"/>
                  <a:gd name="T6" fmla="*/ 85 w 109"/>
                  <a:gd name="T7" fmla="*/ 11 h 130"/>
                  <a:gd name="T8" fmla="*/ 71 w 109"/>
                  <a:gd name="T9" fmla="*/ 2 h 130"/>
                  <a:gd name="T10" fmla="*/ 61 w 109"/>
                  <a:gd name="T11" fmla="*/ 0 h 130"/>
                  <a:gd name="T12" fmla="*/ 50 w 109"/>
                  <a:gd name="T13" fmla="*/ 0 h 130"/>
                  <a:gd name="T14" fmla="*/ 39 w 109"/>
                  <a:gd name="T15" fmla="*/ 2 h 130"/>
                  <a:gd name="T16" fmla="*/ 24 w 109"/>
                  <a:gd name="T17" fmla="*/ 11 h 130"/>
                  <a:gd name="T18" fmla="*/ 9 w 109"/>
                  <a:gd name="T19" fmla="*/ 29 h 130"/>
                  <a:gd name="T20" fmla="*/ 3 w 109"/>
                  <a:gd name="T21" fmla="*/ 46 h 130"/>
                  <a:gd name="T22" fmla="*/ 0 w 109"/>
                  <a:gd name="T23" fmla="*/ 58 h 130"/>
                  <a:gd name="T24" fmla="*/ 0 w 109"/>
                  <a:gd name="T25" fmla="*/ 71 h 130"/>
                  <a:gd name="T26" fmla="*/ 3 w 109"/>
                  <a:gd name="T27" fmla="*/ 84 h 130"/>
                  <a:gd name="T28" fmla="*/ 7 w 109"/>
                  <a:gd name="T29" fmla="*/ 96 h 130"/>
                  <a:gd name="T30" fmla="*/ 12 w 109"/>
                  <a:gd name="T31" fmla="*/ 106 h 130"/>
                  <a:gd name="T32" fmla="*/ 20 w 109"/>
                  <a:gd name="T33" fmla="*/ 115 h 130"/>
                  <a:gd name="T34" fmla="*/ 29 w 109"/>
                  <a:gd name="T35" fmla="*/ 121 h 130"/>
                  <a:gd name="T36" fmla="*/ 39 w 109"/>
                  <a:gd name="T37" fmla="*/ 127 h 130"/>
                  <a:gd name="T38" fmla="*/ 50 w 109"/>
                  <a:gd name="T39" fmla="*/ 130 h 130"/>
                  <a:gd name="T40" fmla="*/ 61 w 109"/>
                  <a:gd name="T41" fmla="*/ 130 h 130"/>
                  <a:gd name="T42" fmla="*/ 71 w 109"/>
                  <a:gd name="T43" fmla="*/ 127 h 130"/>
                  <a:gd name="T44" fmla="*/ 85 w 109"/>
                  <a:gd name="T45" fmla="*/ 119 h 130"/>
                  <a:gd name="T46" fmla="*/ 100 w 109"/>
                  <a:gd name="T47" fmla="*/ 101 h 130"/>
                  <a:gd name="T48" fmla="*/ 107 w 109"/>
                  <a:gd name="T49" fmla="*/ 84 h 130"/>
                  <a:gd name="T50" fmla="*/ 109 w 109"/>
                  <a:gd name="T51" fmla="*/ 71 h 130"/>
                  <a:gd name="T52" fmla="*/ 100 w 109"/>
                  <a:gd name="T53" fmla="*/ 65 h 130"/>
                  <a:gd name="T54" fmla="*/ 97 w 109"/>
                  <a:gd name="T55" fmla="*/ 85 h 130"/>
                  <a:gd name="T56" fmla="*/ 87 w 109"/>
                  <a:gd name="T57" fmla="*/ 103 h 130"/>
                  <a:gd name="T58" fmla="*/ 73 w 109"/>
                  <a:gd name="T59" fmla="*/ 114 h 130"/>
                  <a:gd name="T60" fmla="*/ 55 w 109"/>
                  <a:gd name="T61" fmla="*/ 119 h 130"/>
                  <a:gd name="T62" fmla="*/ 38 w 109"/>
                  <a:gd name="T63" fmla="*/ 114 h 130"/>
                  <a:gd name="T64" fmla="*/ 22 w 109"/>
                  <a:gd name="T65" fmla="*/ 103 h 130"/>
                  <a:gd name="T66" fmla="*/ 13 w 109"/>
                  <a:gd name="T67" fmla="*/ 85 h 130"/>
                  <a:gd name="T68" fmla="*/ 9 w 109"/>
                  <a:gd name="T69" fmla="*/ 65 h 130"/>
                  <a:gd name="T70" fmla="*/ 13 w 109"/>
                  <a:gd name="T71" fmla="*/ 43 h 130"/>
                  <a:gd name="T72" fmla="*/ 22 w 109"/>
                  <a:gd name="T73" fmla="*/ 26 h 130"/>
                  <a:gd name="T74" fmla="*/ 38 w 109"/>
                  <a:gd name="T75" fmla="*/ 16 h 130"/>
                  <a:gd name="T76" fmla="*/ 55 w 109"/>
                  <a:gd name="T77" fmla="*/ 11 h 130"/>
                  <a:gd name="T78" fmla="*/ 73 w 109"/>
                  <a:gd name="T79" fmla="*/ 16 h 130"/>
                  <a:gd name="T80" fmla="*/ 87 w 109"/>
                  <a:gd name="T81" fmla="*/ 26 h 130"/>
                  <a:gd name="T82" fmla="*/ 97 w 109"/>
                  <a:gd name="T83" fmla="*/ 43 h 130"/>
                  <a:gd name="T84" fmla="*/ 100 w 109"/>
                  <a:gd name="T85" fmla="*/ 6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37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99 w 100"/>
                  <a:gd name="T1" fmla="*/ 48 h 119"/>
                  <a:gd name="T2" fmla="*/ 91 w 100"/>
                  <a:gd name="T3" fmla="*/ 26 h 119"/>
                  <a:gd name="T4" fmla="*/ 78 w 100"/>
                  <a:gd name="T5" fmla="*/ 11 h 119"/>
                  <a:gd name="T6" fmla="*/ 60 w 100"/>
                  <a:gd name="T7" fmla="*/ 1 h 119"/>
                  <a:gd name="T8" fmla="*/ 40 w 100"/>
                  <a:gd name="T9" fmla="*/ 1 h 119"/>
                  <a:gd name="T10" fmla="*/ 22 w 100"/>
                  <a:gd name="T11" fmla="*/ 11 h 119"/>
                  <a:gd name="T12" fmla="*/ 8 w 100"/>
                  <a:gd name="T13" fmla="*/ 26 h 119"/>
                  <a:gd name="T14" fmla="*/ 1 w 100"/>
                  <a:gd name="T15" fmla="*/ 48 h 119"/>
                  <a:gd name="T16" fmla="*/ 1 w 100"/>
                  <a:gd name="T17" fmla="*/ 72 h 119"/>
                  <a:gd name="T18" fmla="*/ 8 w 100"/>
                  <a:gd name="T19" fmla="*/ 93 h 119"/>
                  <a:gd name="T20" fmla="*/ 22 w 100"/>
                  <a:gd name="T21" fmla="*/ 109 h 119"/>
                  <a:gd name="T22" fmla="*/ 40 w 100"/>
                  <a:gd name="T23" fmla="*/ 117 h 119"/>
                  <a:gd name="T24" fmla="*/ 60 w 100"/>
                  <a:gd name="T25" fmla="*/ 117 h 119"/>
                  <a:gd name="T26" fmla="*/ 78 w 100"/>
                  <a:gd name="T27" fmla="*/ 109 h 119"/>
                  <a:gd name="T28" fmla="*/ 91 w 100"/>
                  <a:gd name="T29" fmla="*/ 93 h 119"/>
                  <a:gd name="T30" fmla="*/ 99 w 100"/>
                  <a:gd name="T31" fmla="*/ 72 h 119"/>
                  <a:gd name="T32" fmla="*/ 91 w 100"/>
                  <a:gd name="T33" fmla="*/ 60 h 119"/>
                  <a:gd name="T34" fmla="*/ 87 w 100"/>
                  <a:gd name="T35" fmla="*/ 79 h 119"/>
                  <a:gd name="T36" fmla="*/ 79 w 100"/>
                  <a:gd name="T37" fmla="*/ 95 h 119"/>
                  <a:gd name="T38" fmla="*/ 66 w 100"/>
                  <a:gd name="T39" fmla="*/ 104 h 119"/>
                  <a:gd name="T40" fmla="*/ 50 w 100"/>
                  <a:gd name="T41" fmla="*/ 108 h 119"/>
                  <a:gd name="T42" fmla="*/ 34 w 100"/>
                  <a:gd name="T43" fmla="*/ 104 h 119"/>
                  <a:gd name="T44" fmla="*/ 20 w 100"/>
                  <a:gd name="T45" fmla="*/ 95 h 119"/>
                  <a:gd name="T46" fmla="*/ 12 w 100"/>
                  <a:gd name="T47" fmla="*/ 79 h 119"/>
                  <a:gd name="T48" fmla="*/ 9 w 100"/>
                  <a:gd name="T49" fmla="*/ 60 h 119"/>
                  <a:gd name="T50" fmla="*/ 12 w 100"/>
                  <a:gd name="T51" fmla="*/ 41 h 119"/>
                  <a:gd name="T52" fmla="*/ 20 w 100"/>
                  <a:gd name="T53" fmla="*/ 25 h 119"/>
                  <a:gd name="T54" fmla="*/ 34 w 100"/>
                  <a:gd name="T55" fmla="*/ 15 h 119"/>
                  <a:gd name="T56" fmla="*/ 50 w 100"/>
                  <a:gd name="T57" fmla="*/ 11 h 119"/>
                  <a:gd name="T58" fmla="*/ 66 w 100"/>
                  <a:gd name="T59" fmla="*/ 15 h 119"/>
                  <a:gd name="T60" fmla="*/ 79 w 100"/>
                  <a:gd name="T61" fmla="*/ 25 h 119"/>
                  <a:gd name="T62" fmla="*/ 87 w 100"/>
                  <a:gd name="T63" fmla="*/ 41 h 119"/>
                  <a:gd name="T64" fmla="*/ 91 w 100"/>
                  <a:gd name="T65" fmla="*/ 6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38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90 w 91"/>
                  <a:gd name="T1" fmla="*/ 43 h 108"/>
                  <a:gd name="T2" fmla="*/ 83 w 91"/>
                  <a:gd name="T3" fmla="*/ 24 h 108"/>
                  <a:gd name="T4" fmla="*/ 71 w 91"/>
                  <a:gd name="T5" fmla="*/ 9 h 108"/>
                  <a:gd name="T6" fmla="*/ 55 w 91"/>
                  <a:gd name="T7" fmla="*/ 1 h 108"/>
                  <a:gd name="T8" fmla="*/ 37 w 91"/>
                  <a:gd name="T9" fmla="*/ 1 h 108"/>
                  <a:gd name="T10" fmla="*/ 21 w 91"/>
                  <a:gd name="T11" fmla="*/ 9 h 108"/>
                  <a:gd name="T12" fmla="*/ 8 w 91"/>
                  <a:gd name="T13" fmla="*/ 24 h 108"/>
                  <a:gd name="T14" fmla="*/ 1 w 91"/>
                  <a:gd name="T15" fmla="*/ 43 h 108"/>
                  <a:gd name="T16" fmla="*/ 1 w 91"/>
                  <a:gd name="T17" fmla="*/ 65 h 108"/>
                  <a:gd name="T18" fmla="*/ 8 w 91"/>
                  <a:gd name="T19" fmla="*/ 84 h 108"/>
                  <a:gd name="T20" fmla="*/ 21 w 91"/>
                  <a:gd name="T21" fmla="*/ 98 h 108"/>
                  <a:gd name="T22" fmla="*/ 37 w 91"/>
                  <a:gd name="T23" fmla="*/ 107 h 108"/>
                  <a:gd name="T24" fmla="*/ 55 w 91"/>
                  <a:gd name="T25" fmla="*/ 107 h 108"/>
                  <a:gd name="T26" fmla="*/ 71 w 91"/>
                  <a:gd name="T27" fmla="*/ 98 h 108"/>
                  <a:gd name="T28" fmla="*/ 83 w 91"/>
                  <a:gd name="T29" fmla="*/ 84 h 108"/>
                  <a:gd name="T30" fmla="*/ 90 w 91"/>
                  <a:gd name="T31" fmla="*/ 65 h 108"/>
                  <a:gd name="T32" fmla="*/ 82 w 91"/>
                  <a:gd name="T33" fmla="*/ 54 h 108"/>
                  <a:gd name="T34" fmla="*/ 79 w 91"/>
                  <a:gd name="T35" fmla="*/ 71 h 108"/>
                  <a:gd name="T36" fmla="*/ 72 w 91"/>
                  <a:gd name="T37" fmla="*/ 84 h 108"/>
                  <a:gd name="T38" fmla="*/ 60 w 91"/>
                  <a:gd name="T39" fmla="*/ 93 h 108"/>
                  <a:gd name="T40" fmla="*/ 46 w 91"/>
                  <a:gd name="T41" fmla="*/ 97 h 108"/>
                  <a:gd name="T42" fmla="*/ 32 w 91"/>
                  <a:gd name="T43" fmla="*/ 93 h 108"/>
                  <a:gd name="T44" fmla="*/ 21 w 91"/>
                  <a:gd name="T45" fmla="*/ 84 h 108"/>
                  <a:gd name="T46" fmla="*/ 12 w 91"/>
                  <a:gd name="T47" fmla="*/ 71 h 108"/>
                  <a:gd name="T48" fmla="*/ 9 w 91"/>
                  <a:gd name="T49" fmla="*/ 54 h 108"/>
                  <a:gd name="T50" fmla="*/ 12 w 91"/>
                  <a:gd name="T51" fmla="*/ 37 h 108"/>
                  <a:gd name="T52" fmla="*/ 21 w 91"/>
                  <a:gd name="T53" fmla="*/ 24 h 108"/>
                  <a:gd name="T54" fmla="*/ 32 w 91"/>
                  <a:gd name="T55" fmla="*/ 14 h 108"/>
                  <a:gd name="T56" fmla="*/ 46 w 91"/>
                  <a:gd name="T57" fmla="*/ 11 h 108"/>
                  <a:gd name="T58" fmla="*/ 60 w 91"/>
                  <a:gd name="T59" fmla="*/ 14 h 108"/>
                  <a:gd name="T60" fmla="*/ 72 w 91"/>
                  <a:gd name="T61" fmla="*/ 24 h 108"/>
                  <a:gd name="T62" fmla="*/ 79 w 91"/>
                  <a:gd name="T63" fmla="*/ 37 h 108"/>
                  <a:gd name="T64" fmla="*/ 82 w 91"/>
                  <a:gd name="T65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39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81 w 82"/>
                  <a:gd name="T1" fmla="*/ 39 h 97"/>
                  <a:gd name="T2" fmla="*/ 75 w 82"/>
                  <a:gd name="T3" fmla="*/ 21 h 97"/>
                  <a:gd name="T4" fmla="*/ 64 w 82"/>
                  <a:gd name="T5" fmla="*/ 8 h 97"/>
                  <a:gd name="T6" fmla="*/ 49 w 82"/>
                  <a:gd name="T7" fmla="*/ 1 h 97"/>
                  <a:gd name="T8" fmla="*/ 33 w 82"/>
                  <a:gd name="T9" fmla="*/ 1 h 97"/>
                  <a:gd name="T10" fmla="*/ 18 w 82"/>
                  <a:gd name="T11" fmla="*/ 8 h 97"/>
                  <a:gd name="T12" fmla="*/ 7 w 82"/>
                  <a:gd name="T13" fmla="*/ 21 h 97"/>
                  <a:gd name="T14" fmla="*/ 0 w 82"/>
                  <a:gd name="T15" fmla="*/ 39 h 97"/>
                  <a:gd name="T16" fmla="*/ 0 w 82"/>
                  <a:gd name="T17" fmla="*/ 58 h 97"/>
                  <a:gd name="T18" fmla="*/ 7 w 82"/>
                  <a:gd name="T19" fmla="*/ 76 h 97"/>
                  <a:gd name="T20" fmla="*/ 18 w 82"/>
                  <a:gd name="T21" fmla="*/ 90 h 97"/>
                  <a:gd name="T22" fmla="*/ 33 w 82"/>
                  <a:gd name="T23" fmla="*/ 97 h 97"/>
                  <a:gd name="T24" fmla="*/ 49 w 82"/>
                  <a:gd name="T25" fmla="*/ 97 h 97"/>
                  <a:gd name="T26" fmla="*/ 64 w 82"/>
                  <a:gd name="T27" fmla="*/ 90 h 97"/>
                  <a:gd name="T28" fmla="*/ 75 w 82"/>
                  <a:gd name="T29" fmla="*/ 76 h 97"/>
                  <a:gd name="T30" fmla="*/ 81 w 82"/>
                  <a:gd name="T31" fmla="*/ 58 h 97"/>
                  <a:gd name="T32" fmla="*/ 73 w 82"/>
                  <a:gd name="T33" fmla="*/ 49 h 97"/>
                  <a:gd name="T34" fmla="*/ 70 w 82"/>
                  <a:gd name="T35" fmla="*/ 63 h 97"/>
                  <a:gd name="T36" fmla="*/ 63 w 82"/>
                  <a:gd name="T37" fmla="*/ 75 h 97"/>
                  <a:gd name="T38" fmla="*/ 53 w 82"/>
                  <a:gd name="T39" fmla="*/ 84 h 97"/>
                  <a:gd name="T40" fmla="*/ 41 w 82"/>
                  <a:gd name="T41" fmla="*/ 86 h 97"/>
                  <a:gd name="T42" fmla="*/ 29 w 82"/>
                  <a:gd name="T43" fmla="*/ 84 h 97"/>
                  <a:gd name="T44" fmla="*/ 19 w 82"/>
                  <a:gd name="T45" fmla="*/ 75 h 97"/>
                  <a:gd name="T46" fmla="*/ 11 w 82"/>
                  <a:gd name="T47" fmla="*/ 63 h 97"/>
                  <a:gd name="T48" fmla="*/ 9 w 82"/>
                  <a:gd name="T49" fmla="*/ 49 h 97"/>
                  <a:gd name="T50" fmla="*/ 11 w 82"/>
                  <a:gd name="T51" fmla="*/ 34 h 97"/>
                  <a:gd name="T52" fmla="*/ 19 w 82"/>
                  <a:gd name="T53" fmla="*/ 22 h 97"/>
                  <a:gd name="T54" fmla="*/ 29 w 82"/>
                  <a:gd name="T55" fmla="*/ 14 h 97"/>
                  <a:gd name="T56" fmla="*/ 41 w 82"/>
                  <a:gd name="T57" fmla="*/ 10 h 97"/>
                  <a:gd name="T58" fmla="*/ 53 w 82"/>
                  <a:gd name="T59" fmla="*/ 14 h 97"/>
                  <a:gd name="T60" fmla="*/ 63 w 82"/>
                  <a:gd name="T61" fmla="*/ 22 h 97"/>
                  <a:gd name="T62" fmla="*/ 70 w 82"/>
                  <a:gd name="T63" fmla="*/ 34 h 97"/>
                  <a:gd name="T64" fmla="*/ 73 w 82"/>
                  <a:gd name="T65" fmla="*/ 4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40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72 w 73"/>
                  <a:gd name="T1" fmla="*/ 34 h 86"/>
                  <a:gd name="T2" fmla="*/ 67 w 73"/>
                  <a:gd name="T3" fmla="*/ 19 h 86"/>
                  <a:gd name="T4" fmla="*/ 57 w 73"/>
                  <a:gd name="T5" fmla="*/ 7 h 86"/>
                  <a:gd name="T6" fmla="*/ 44 w 73"/>
                  <a:gd name="T7" fmla="*/ 1 h 86"/>
                  <a:gd name="T8" fmla="*/ 30 w 73"/>
                  <a:gd name="T9" fmla="*/ 1 h 86"/>
                  <a:gd name="T10" fmla="*/ 17 w 73"/>
                  <a:gd name="T11" fmla="*/ 7 h 86"/>
                  <a:gd name="T12" fmla="*/ 6 w 73"/>
                  <a:gd name="T13" fmla="*/ 19 h 86"/>
                  <a:gd name="T14" fmla="*/ 1 w 73"/>
                  <a:gd name="T15" fmla="*/ 34 h 86"/>
                  <a:gd name="T16" fmla="*/ 1 w 73"/>
                  <a:gd name="T17" fmla="*/ 51 h 86"/>
                  <a:gd name="T18" fmla="*/ 6 w 73"/>
                  <a:gd name="T19" fmla="*/ 67 h 86"/>
                  <a:gd name="T20" fmla="*/ 17 w 73"/>
                  <a:gd name="T21" fmla="*/ 79 h 86"/>
                  <a:gd name="T22" fmla="*/ 30 w 73"/>
                  <a:gd name="T23" fmla="*/ 85 h 86"/>
                  <a:gd name="T24" fmla="*/ 44 w 73"/>
                  <a:gd name="T25" fmla="*/ 85 h 86"/>
                  <a:gd name="T26" fmla="*/ 57 w 73"/>
                  <a:gd name="T27" fmla="*/ 79 h 86"/>
                  <a:gd name="T28" fmla="*/ 67 w 73"/>
                  <a:gd name="T29" fmla="*/ 67 h 86"/>
                  <a:gd name="T30" fmla="*/ 72 w 73"/>
                  <a:gd name="T31" fmla="*/ 51 h 86"/>
                  <a:gd name="T32" fmla="*/ 64 w 73"/>
                  <a:gd name="T33" fmla="*/ 43 h 86"/>
                  <a:gd name="T34" fmla="*/ 62 w 73"/>
                  <a:gd name="T35" fmla="*/ 55 h 86"/>
                  <a:gd name="T36" fmla="*/ 56 w 73"/>
                  <a:gd name="T37" fmla="*/ 66 h 86"/>
                  <a:gd name="T38" fmla="*/ 48 w 73"/>
                  <a:gd name="T39" fmla="*/ 73 h 86"/>
                  <a:gd name="T40" fmla="*/ 37 w 73"/>
                  <a:gd name="T41" fmla="*/ 75 h 86"/>
                  <a:gd name="T42" fmla="*/ 27 w 73"/>
                  <a:gd name="T43" fmla="*/ 73 h 86"/>
                  <a:gd name="T44" fmla="*/ 18 w 73"/>
                  <a:gd name="T45" fmla="*/ 66 h 86"/>
                  <a:gd name="T46" fmla="*/ 12 w 73"/>
                  <a:gd name="T47" fmla="*/ 55 h 86"/>
                  <a:gd name="T48" fmla="*/ 10 w 73"/>
                  <a:gd name="T49" fmla="*/ 43 h 86"/>
                  <a:gd name="T50" fmla="*/ 12 w 73"/>
                  <a:gd name="T51" fmla="*/ 30 h 86"/>
                  <a:gd name="T52" fmla="*/ 18 w 73"/>
                  <a:gd name="T53" fmla="*/ 20 h 86"/>
                  <a:gd name="T54" fmla="*/ 27 w 73"/>
                  <a:gd name="T55" fmla="*/ 13 h 86"/>
                  <a:gd name="T56" fmla="*/ 37 w 73"/>
                  <a:gd name="T57" fmla="*/ 10 h 86"/>
                  <a:gd name="T58" fmla="*/ 48 w 73"/>
                  <a:gd name="T59" fmla="*/ 13 h 86"/>
                  <a:gd name="T60" fmla="*/ 56 w 73"/>
                  <a:gd name="T61" fmla="*/ 20 h 86"/>
                  <a:gd name="T62" fmla="*/ 62 w 73"/>
                  <a:gd name="T63" fmla="*/ 30 h 86"/>
                  <a:gd name="T64" fmla="*/ 64 w 73"/>
                  <a:gd name="T65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41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63 w 64"/>
                  <a:gd name="T1" fmla="*/ 32 h 76"/>
                  <a:gd name="T2" fmla="*/ 58 w 64"/>
                  <a:gd name="T3" fmla="*/ 17 h 76"/>
                  <a:gd name="T4" fmla="*/ 50 w 64"/>
                  <a:gd name="T5" fmla="*/ 8 h 76"/>
                  <a:gd name="T6" fmla="*/ 38 w 64"/>
                  <a:gd name="T7" fmla="*/ 2 h 76"/>
                  <a:gd name="T8" fmla="*/ 26 w 64"/>
                  <a:gd name="T9" fmla="*/ 2 h 76"/>
                  <a:gd name="T10" fmla="*/ 15 w 64"/>
                  <a:gd name="T11" fmla="*/ 8 h 76"/>
                  <a:gd name="T12" fmla="*/ 6 w 64"/>
                  <a:gd name="T13" fmla="*/ 17 h 76"/>
                  <a:gd name="T14" fmla="*/ 0 w 64"/>
                  <a:gd name="T15" fmla="*/ 32 h 76"/>
                  <a:gd name="T16" fmla="*/ 0 w 64"/>
                  <a:gd name="T17" fmla="*/ 46 h 76"/>
                  <a:gd name="T18" fmla="*/ 6 w 64"/>
                  <a:gd name="T19" fmla="*/ 60 h 76"/>
                  <a:gd name="T20" fmla="*/ 15 w 64"/>
                  <a:gd name="T21" fmla="*/ 70 h 76"/>
                  <a:gd name="T22" fmla="*/ 26 w 64"/>
                  <a:gd name="T23" fmla="*/ 76 h 76"/>
                  <a:gd name="T24" fmla="*/ 38 w 64"/>
                  <a:gd name="T25" fmla="*/ 76 h 76"/>
                  <a:gd name="T26" fmla="*/ 50 w 64"/>
                  <a:gd name="T27" fmla="*/ 70 h 76"/>
                  <a:gd name="T28" fmla="*/ 58 w 64"/>
                  <a:gd name="T29" fmla="*/ 60 h 76"/>
                  <a:gd name="T30" fmla="*/ 63 w 64"/>
                  <a:gd name="T31" fmla="*/ 46 h 76"/>
                  <a:gd name="T32" fmla="*/ 55 w 64"/>
                  <a:gd name="T33" fmla="*/ 39 h 76"/>
                  <a:gd name="T34" fmla="*/ 53 w 64"/>
                  <a:gd name="T35" fmla="*/ 50 h 76"/>
                  <a:gd name="T36" fmla="*/ 48 w 64"/>
                  <a:gd name="T37" fmla="*/ 58 h 76"/>
                  <a:gd name="T38" fmla="*/ 41 w 64"/>
                  <a:gd name="T39" fmla="*/ 64 h 76"/>
                  <a:gd name="T40" fmla="*/ 32 w 64"/>
                  <a:gd name="T41" fmla="*/ 65 h 76"/>
                  <a:gd name="T42" fmla="*/ 23 w 64"/>
                  <a:gd name="T43" fmla="*/ 64 h 76"/>
                  <a:gd name="T44" fmla="*/ 16 w 64"/>
                  <a:gd name="T45" fmla="*/ 58 h 76"/>
                  <a:gd name="T46" fmla="*/ 11 w 64"/>
                  <a:gd name="T47" fmla="*/ 50 h 76"/>
                  <a:gd name="T48" fmla="*/ 10 w 64"/>
                  <a:gd name="T49" fmla="*/ 39 h 76"/>
                  <a:gd name="T50" fmla="*/ 11 w 64"/>
                  <a:gd name="T51" fmla="*/ 28 h 76"/>
                  <a:gd name="T52" fmla="*/ 16 w 64"/>
                  <a:gd name="T53" fmla="*/ 20 h 76"/>
                  <a:gd name="T54" fmla="*/ 23 w 64"/>
                  <a:gd name="T55" fmla="*/ 14 h 76"/>
                  <a:gd name="T56" fmla="*/ 32 w 64"/>
                  <a:gd name="T57" fmla="*/ 11 h 76"/>
                  <a:gd name="T58" fmla="*/ 41 w 64"/>
                  <a:gd name="T59" fmla="*/ 14 h 76"/>
                  <a:gd name="T60" fmla="*/ 48 w 64"/>
                  <a:gd name="T61" fmla="*/ 20 h 76"/>
                  <a:gd name="T62" fmla="*/ 53 w 64"/>
                  <a:gd name="T63" fmla="*/ 28 h 76"/>
                  <a:gd name="T64" fmla="*/ 55 w 64"/>
                  <a:gd name="T65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42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54 w 54"/>
                  <a:gd name="T1" fmla="*/ 27 h 65"/>
                  <a:gd name="T2" fmla="*/ 49 w 54"/>
                  <a:gd name="T3" fmla="*/ 15 h 65"/>
                  <a:gd name="T4" fmla="*/ 42 w 54"/>
                  <a:gd name="T5" fmla="*/ 6 h 65"/>
                  <a:gd name="T6" fmla="*/ 33 w 54"/>
                  <a:gd name="T7" fmla="*/ 2 h 65"/>
                  <a:gd name="T8" fmla="*/ 22 w 54"/>
                  <a:gd name="T9" fmla="*/ 2 h 65"/>
                  <a:gd name="T10" fmla="*/ 12 w 54"/>
                  <a:gd name="T11" fmla="*/ 6 h 65"/>
                  <a:gd name="T12" fmla="*/ 5 w 54"/>
                  <a:gd name="T13" fmla="*/ 15 h 65"/>
                  <a:gd name="T14" fmla="*/ 1 w 54"/>
                  <a:gd name="T15" fmla="*/ 27 h 65"/>
                  <a:gd name="T16" fmla="*/ 1 w 54"/>
                  <a:gd name="T17" fmla="*/ 39 h 65"/>
                  <a:gd name="T18" fmla="*/ 5 w 54"/>
                  <a:gd name="T19" fmla="*/ 51 h 65"/>
                  <a:gd name="T20" fmla="*/ 12 w 54"/>
                  <a:gd name="T21" fmla="*/ 59 h 65"/>
                  <a:gd name="T22" fmla="*/ 22 w 54"/>
                  <a:gd name="T23" fmla="*/ 64 h 65"/>
                  <a:gd name="T24" fmla="*/ 33 w 54"/>
                  <a:gd name="T25" fmla="*/ 64 h 65"/>
                  <a:gd name="T26" fmla="*/ 42 w 54"/>
                  <a:gd name="T27" fmla="*/ 59 h 65"/>
                  <a:gd name="T28" fmla="*/ 49 w 54"/>
                  <a:gd name="T29" fmla="*/ 51 h 65"/>
                  <a:gd name="T30" fmla="*/ 54 w 54"/>
                  <a:gd name="T31" fmla="*/ 39 h 65"/>
                  <a:gd name="T32" fmla="*/ 45 w 54"/>
                  <a:gd name="T33" fmla="*/ 33 h 65"/>
                  <a:gd name="T34" fmla="*/ 44 w 54"/>
                  <a:gd name="T35" fmla="*/ 41 h 65"/>
                  <a:gd name="T36" fmla="*/ 40 w 54"/>
                  <a:gd name="T37" fmla="*/ 48 h 65"/>
                  <a:gd name="T38" fmla="*/ 34 w 54"/>
                  <a:gd name="T39" fmla="*/ 53 h 65"/>
                  <a:gd name="T40" fmla="*/ 27 w 54"/>
                  <a:gd name="T41" fmla="*/ 54 h 65"/>
                  <a:gd name="T42" fmla="*/ 20 w 54"/>
                  <a:gd name="T43" fmla="*/ 53 h 65"/>
                  <a:gd name="T44" fmla="*/ 14 w 54"/>
                  <a:gd name="T45" fmla="*/ 48 h 65"/>
                  <a:gd name="T46" fmla="*/ 11 w 54"/>
                  <a:gd name="T47" fmla="*/ 41 h 65"/>
                  <a:gd name="T48" fmla="*/ 9 w 54"/>
                  <a:gd name="T49" fmla="*/ 33 h 65"/>
                  <a:gd name="T50" fmla="*/ 11 w 54"/>
                  <a:gd name="T51" fmla="*/ 24 h 65"/>
                  <a:gd name="T52" fmla="*/ 14 w 54"/>
                  <a:gd name="T53" fmla="*/ 17 h 65"/>
                  <a:gd name="T54" fmla="*/ 20 w 54"/>
                  <a:gd name="T55" fmla="*/ 12 h 65"/>
                  <a:gd name="T56" fmla="*/ 27 w 54"/>
                  <a:gd name="T57" fmla="*/ 11 h 65"/>
                  <a:gd name="T58" fmla="*/ 34 w 54"/>
                  <a:gd name="T59" fmla="*/ 12 h 65"/>
                  <a:gd name="T60" fmla="*/ 40 w 54"/>
                  <a:gd name="T61" fmla="*/ 17 h 65"/>
                  <a:gd name="T62" fmla="*/ 44 w 54"/>
                  <a:gd name="T63" fmla="*/ 24 h 65"/>
                  <a:gd name="T64" fmla="*/ 45 w 54"/>
                  <a:gd name="T65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43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44 w 45"/>
                  <a:gd name="T1" fmla="*/ 22 h 54"/>
                  <a:gd name="T2" fmla="*/ 41 w 45"/>
                  <a:gd name="T3" fmla="*/ 12 h 54"/>
                  <a:gd name="T4" fmla="*/ 35 w 45"/>
                  <a:gd name="T5" fmla="*/ 5 h 54"/>
                  <a:gd name="T6" fmla="*/ 27 w 45"/>
                  <a:gd name="T7" fmla="*/ 1 h 54"/>
                  <a:gd name="T8" fmla="*/ 18 w 45"/>
                  <a:gd name="T9" fmla="*/ 1 h 54"/>
                  <a:gd name="T10" fmla="*/ 10 w 45"/>
                  <a:gd name="T11" fmla="*/ 5 h 54"/>
                  <a:gd name="T12" fmla="*/ 3 w 45"/>
                  <a:gd name="T13" fmla="*/ 12 h 54"/>
                  <a:gd name="T14" fmla="*/ 0 w 45"/>
                  <a:gd name="T15" fmla="*/ 22 h 54"/>
                  <a:gd name="T16" fmla="*/ 0 w 45"/>
                  <a:gd name="T17" fmla="*/ 34 h 54"/>
                  <a:gd name="T18" fmla="*/ 3 w 45"/>
                  <a:gd name="T19" fmla="*/ 43 h 54"/>
                  <a:gd name="T20" fmla="*/ 10 w 45"/>
                  <a:gd name="T21" fmla="*/ 51 h 54"/>
                  <a:gd name="T22" fmla="*/ 18 w 45"/>
                  <a:gd name="T23" fmla="*/ 54 h 54"/>
                  <a:gd name="T24" fmla="*/ 27 w 45"/>
                  <a:gd name="T25" fmla="*/ 54 h 54"/>
                  <a:gd name="T26" fmla="*/ 35 w 45"/>
                  <a:gd name="T27" fmla="*/ 51 h 54"/>
                  <a:gd name="T28" fmla="*/ 41 w 45"/>
                  <a:gd name="T29" fmla="*/ 43 h 54"/>
                  <a:gd name="T30" fmla="*/ 44 w 45"/>
                  <a:gd name="T31" fmla="*/ 34 h 54"/>
                  <a:gd name="T32" fmla="*/ 36 w 45"/>
                  <a:gd name="T33" fmla="*/ 28 h 54"/>
                  <a:gd name="T34" fmla="*/ 35 w 45"/>
                  <a:gd name="T35" fmla="*/ 34 h 54"/>
                  <a:gd name="T36" fmla="*/ 32 w 45"/>
                  <a:gd name="T37" fmla="*/ 40 h 54"/>
                  <a:gd name="T38" fmla="*/ 27 w 45"/>
                  <a:gd name="T39" fmla="*/ 42 h 54"/>
                  <a:gd name="T40" fmla="*/ 22 w 45"/>
                  <a:gd name="T41" fmla="*/ 43 h 54"/>
                  <a:gd name="T42" fmla="*/ 17 w 45"/>
                  <a:gd name="T43" fmla="*/ 42 h 54"/>
                  <a:gd name="T44" fmla="*/ 13 w 45"/>
                  <a:gd name="T45" fmla="*/ 40 h 54"/>
                  <a:gd name="T46" fmla="*/ 10 w 45"/>
                  <a:gd name="T47" fmla="*/ 34 h 54"/>
                  <a:gd name="T48" fmla="*/ 9 w 45"/>
                  <a:gd name="T49" fmla="*/ 28 h 54"/>
                  <a:gd name="T50" fmla="*/ 10 w 45"/>
                  <a:gd name="T51" fmla="*/ 22 h 54"/>
                  <a:gd name="T52" fmla="*/ 13 w 45"/>
                  <a:gd name="T53" fmla="*/ 16 h 54"/>
                  <a:gd name="T54" fmla="*/ 17 w 45"/>
                  <a:gd name="T55" fmla="*/ 13 h 54"/>
                  <a:gd name="T56" fmla="*/ 22 w 45"/>
                  <a:gd name="T57" fmla="*/ 11 h 54"/>
                  <a:gd name="T58" fmla="*/ 27 w 45"/>
                  <a:gd name="T59" fmla="*/ 13 h 54"/>
                  <a:gd name="T60" fmla="*/ 32 w 45"/>
                  <a:gd name="T61" fmla="*/ 16 h 54"/>
                  <a:gd name="T62" fmla="*/ 35 w 45"/>
                  <a:gd name="T63" fmla="*/ 22 h 54"/>
                  <a:gd name="T64" fmla="*/ 36 w 45"/>
                  <a:gd name="T65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44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36 w 36"/>
                  <a:gd name="T1" fmla="*/ 17 h 43"/>
                  <a:gd name="T2" fmla="*/ 33 w 36"/>
                  <a:gd name="T3" fmla="*/ 10 h 43"/>
                  <a:gd name="T4" fmla="*/ 28 w 36"/>
                  <a:gd name="T5" fmla="*/ 4 h 43"/>
                  <a:gd name="T6" fmla="*/ 22 w 36"/>
                  <a:gd name="T7" fmla="*/ 0 h 43"/>
                  <a:gd name="T8" fmla="*/ 14 w 36"/>
                  <a:gd name="T9" fmla="*/ 0 h 43"/>
                  <a:gd name="T10" fmla="*/ 8 w 36"/>
                  <a:gd name="T11" fmla="*/ 4 h 43"/>
                  <a:gd name="T12" fmla="*/ 3 w 36"/>
                  <a:gd name="T13" fmla="*/ 10 h 43"/>
                  <a:gd name="T14" fmla="*/ 0 w 36"/>
                  <a:gd name="T15" fmla="*/ 17 h 43"/>
                  <a:gd name="T16" fmla="*/ 0 w 36"/>
                  <a:gd name="T17" fmla="*/ 27 h 43"/>
                  <a:gd name="T18" fmla="*/ 3 w 36"/>
                  <a:gd name="T19" fmla="*/ 34 h 43"/>
                  <a:gd name="T20" fmla="*/ 8 w 36"/>
                  <a:gd name="T21" fmla="*/ 40 h 43"/>
                  <a:gd name="T22" fmla="*/ 14 w 36"/>
                  <a:gd name="T23" fmla="*/ 43 h 43"/>
                  <a:gd name="T24" fmla="*/ 22 w 36"/>
                  <a:gd name="T25" fmla="*/ 43 h 43"/>
                  <a:gd name="T26" fmla="*/ 28 w 36"/>
                  <a:gd name="T27" fmla="*/ 40 h 43"/>
                  <a:gd name="T28" fmla="*/ 33 w 36"/>
                  <a:gd name="T29" fmla="*/ 34 h 43"/>
                  <a:gd name="T30" fmla="*/ 36 w 36"/>
                  <a:gd name="T31" fmla="*/ 27 h 43"/>
                  <a:gd name="T32" fmla="*/ 27 w 36"/>
                  <a:gd name="T33" fmla="*/ 22 h 43"/>
                  <a:gd name="T34" fmla="*/ 26 w 36"/>
                  <a:gd name="T35" fmla="*/ 25 h 43"/>
                  <a:gd name="T36" fmla="*/ 24 w 36"/>
                  <a:gd name="T37" fmla="*/ 29 h 43"/>
                  <a:gd name="T38" fmla="*/ 22 w 36"/>
                  <a:gd name="T39" fmla="*/ 31 h 43"/>
                  <a:gd name="T40" fmla="*/ 18 w 36"/>
                  <a:gd name="T41" fmla="*/ 33 h 43"/>
                  <a:gd name="T42" fmla="*/ 15 w 36"/>
                  <a:gd name="T43" fmla="*/ 31 h 43"/>
                  <a:gd name="T44" fmla="*/ 12 w 36"/>
                  <a:gd name="T45" fmla="*/ 29 h 43"/>
                  <a:gd name="T46" fmla="*/ 10 w 36"/>
                  <a:gd name="T47" fmla="*/ 25 h 43"/>
                  <a:gd name="T48" fmla="*/ 9 w 36"/>
                  <a:gd name="T49" fmla="*/ 22 h 43"/>
                  <a:gd name="T50" fmla="*/ 10 w 36"/>
                  <a:gd name="T51" fmla="*/ 17 h 43"/>
                  <a:gd name="T52" fmla="*/ 12 w 36"/>
                  <a:gd name="T53" fmla="*/ 15 h 43"/>
                  <a:gd name="T54" fmla="*/ 15 w 36"/>
                  <a:gd name="T55" fmla="*/ 12 h 43"/>
                  <a:gd name="T56" fmla="*/ 18 w 36"/>
                  <a:gd name="T57" fmla="*/ 11 h 43"/>
                  <a:gd name="T58" fmla="*/ 22 w 36"/>
                  <a:gd name="T59" fmla="*/ 12 h 43"/>
                  <a:gd name="T60" fmla="*/ 24 w 36"/>
                  <a:gd name="T61" fmla="*/ 15 h 43"/>
                  <a:gd name="T62" fmla="*/ 26 w 36"/>
                  <a:gd name="T63" fmla="*/ 17 h 43"/>
                  <a:gd name="T64" fmla="*/ 27 w 36"/>
                  <a:gd name="T65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45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27 w 27"/>
                  <a:gd name="T1" fmla="*/ 17 h 32"/>
                  <a:gd name="T2" fmla="*/ 26 w 27"/>
                  <a:gd name="T3" fmla="*/ 13 h 32"/>
                  <a:gd name="T4" fmla="*/ 26 w 27"/>
                  <a:gd name="T5" fmla="*/ 11 h 32"/>
                  <a:gd name="T6" fmla="*/ 24 w 27"/>
                  <a:gd name="T7" fmla="*/ 7 h 32"/>
                  <a:gd name="T8" fmla="*/ 23 w 27"/>
                  <a:gd name="T9" fmla="*/ 5 h 32"/>
                  <a:gd name="T10" fmla="*/ 21 w 27"/>
                  <a:gd name="T11" fmla="*/ 4 h 32"/>
                  <a:gd name="T12" fmla="*/ 18 w 27"/>
                  <a:gd name="T13" fmla="*/ 2 h 32"/>
                  <a:gd name="T14" fmla="*/ 16 w 27"/>
                  <a:gd name="T15" fmla="*/ 1 h 32"/>
                  <a:gd name="T16" fmla="*/ 13 w 27"/>
                  <a:gd name="T17" fmla="*/ 0 h 32"/>
                  <a:gd name="T18" fmla="*/ 10 w 27"/>
                  <a:gd name="T19" fmla="*/ 1 h 32"/>
                  <a:gd name="T20" fmla="*/ 8 w 27"/>
                  <a:gd name="T21" fmla="*/ 2 h 32"/>
                  <a:gd name="T22" fmla="*/ 6 w 27"/>
                  <a:gd name="T23" fmla="*/ 4 h 32"/>
                  <a:gd name="T24" fmla="*/ 4 w 27"/>
                  <a:gd name="T25" fmla="*/ 5 h 32"/>
                  <a:gd name="T26" fmla="*/ 2 w 27"/>
                  <a:gd name="T27" fmla="*/ 7 h 32"/>
                  <a:gd name="T28" fmla="*/ 1 w 27"/>
                  <a:gd name="T29" fmla="*/ 11 h 32"/>
                  <a:gd name="T30" fmla="*/ 0 w 27"/>
                  <a:gd name="T31" fmla="*/ 13 h 32"/>
                  <a:gd name="T32" fmla="*/ 0 w 27"/>
                  <a:gd name="T33" fmla="*/ 17 h 32"/>
                  <a:gd name="T34" fmla="*/ 0 w 27"/>
                  <a:gd name="T35" fmla="*/ 20 h 32"/>
                  <a:gd name="T36" fmla="*/ 1 w 27"/>
                  <a:gd name="T37" fmla="*/ 23 h 32"/>
                  <a:gd name="T38" fmla="*/ 2 w 27"/>
                  <a:gd name="T39" fmla="*/ 26 h 32"/>
                  <a:gd name="T40" fmla="*/ 4 w 27"/>
                  <a:gd name="T41" fmla="*/ 29 h 32"/>
                  <a:gd name="T42" fmla="*/ 6 w 27"/>
                  <a:gd name="T43" fmla="*/ 30 h 32"/>
                  <a:gd name="T44" fmla="*/ 8 w 27"/>
                  <a:gd name="T45" fmla="*/ 31 h 32"/>
                  <a:gd name="T46" fmla="*/ 10 w 27"/>
                  <a:gd name="T47" fmla="*/ 32 h 32"/>
                  <a:gd name="T48" fmla="*/ 13 w 27"/>
                  <a:gd name="T49" fmla="*/ 32 h 32"/>
                  <a:gd name="T50" fmla="*/ 16 w 27"/>
                  <a:gd name="T51" fmla="*/ 32 h 32"/>
                  <a:gd name="T52" fmla="*/ 18 w 27"/>
                  <a:gd name="T53" fmla="*/ 31 h 32"/>
                  <a:gd name="T54" fmla="*/ 21 w 27"/>
                  <a:gd name="T55" fmla="*/ 30 h 32"/>
                  <a:gd name="T56" fmla="*/ 23 w 27"/>
                  <a:gd name="T57" fmla="*/ 29 h 32"/>
                  <a:gd name="T58" fmla="*/ 24 w 27"/>
                  <a:gd name="T59" fmla="*/ 26 h 32"/>
                  <a:gd name="T60" fmla="*/ 26 w 27"/>
                  <a:gd name="T61" fmla="*/ 23 h 32"/>
                  <a:gd name="T62" fmla="*/ 26 w 27"/>
                  <a:gd name="T63" fmla="*/ 20 h 32"/>
                  <a:gd name="T64" fmla="*/ 27 w 27"/>
                  <a:gd name="T6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46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18 w 18"/>
                  <a:gd name="T1" fmla="*/ 11 h 22"/>
                  <a:gd name="T2" fmla="*/ 18 w 18"/>
                  <a:gd name="T3" fmla="*/ 8 h 22"/>
                  <a:gd name="T4" fmla="*/ 17 w 18"/>
                  <a:gd name="T5" fmla="*/ 6 h 22"/>
                  <a:gd name="T6" fmla="*/ 17 w 18"/>
                  <a:gd name="T7" fmla="*/ 5 h 22"/>
                  <a:gd name="T8" fmla="*/ 15 w 18"/>
                  <a:gd name="T9" fmla="*/ 4 h 22"/>
                  <a:gd name="T10" fmla="*/ 14 w 18"/>
                  <a:gd name="T11" fmla="*/ 2 h 22"/>
                  <a:gd name="T12" fmla="*/ 13 w 18"/>
                  <a:gd name="T13" fmla="*/ 1 h 22"/>
                  <a:gd name="T14" fmla="*/ 11 w 18"/>
                  <a:gd name="T15" fmla="*/ 0 h 22"/>
                  <a:gd name="T16" fmla="*/ 9 w 18"/>
                  <a:gd name="T17" fmla="*/ 0 h 22"/>
                  <a:gd name="T18" fmla="*/ 7 w 18"/>
                  <a:gd name="T19" fmla="*/ 0 h 22"/>
                  <a:gd name="T20" fmla="*/ 6 w 18"/>
                  <a:gd name="T21" fmla="*/ 1 h 22"/>
                  <a:gd name="T22" fmla="*/ 4 w 18"/>
                  <a:gd name="T23" fmla="*/ 2 h 22"/>
                  <a:gd name="T24" fmla="*/ 3 w 18"/>
                  <a:gd name="T25" fmla="*/ 4 h 22"/>
                  <a:gd name="T26" fmla="*/ 2 w 18"/>
                  <a:gd name="T27" fmla="*/ 5 h 22"/>
                  <a:gd name="T28" fmla="*/ 1 w 18"/>
                  <a:gd name="T29" fmla="*/ 6 h 22"/>
                  <a:gd name="T30" fmla="*/ 0 w 18"/>
                  <a:gd name="T31" fmla="*/ 8 h 22"/>
                  <a:gd name="T32" fmla="*/ 0 w 18"/>
                  <a:gd name="T33" fmla="*/ 11 h 22"/>
                  <a:gd name="T34" fmla="*/ 0 w 18"/>
                  <a:gd name="T35" fmla="*/ 13 h 22"/>
                  <a:gd name="T36" fmla="*/ 1 w 18"/>
                  <a:gd name="T37" fmla="*/ 14 h 22"/>
                  <a:gd name="T38" fmla="*/ 2 w 18"/>
                  <a:gd name="T39" fmla="*/ 17 h 22"/>
                  <a:gd name="T40" fmla="*/ 3 w 18"/>
                  <a:gd name="T41" fmla="*/ 18 h 22"/>
                  <a:gd name="T42" fmla="*/ 4 w 18"/>
                  <a:gd name="T43" fmla="*/ 19 h 22"/>
                  <a:gd name="T44" fmla="*/ 6 w 18"/>
                  <a:gd name="T45" fmla="*/ 20 h 22"/>
                  <a:gd name="T46" fmla="*/ 7 w 18"/>
                  <a:gd name="T47" fmla="*/ 22 h 22"/>
                  <a:gd name="T48" fmla="*/ 9 w 18"/>
                  <a:gd name="T49" fmla="*/ 22 h 22"/>
                  <a:gd name="T50" fmla="*/ 11 w 18"/>
                  <a:gd name="T51" fmla="*/ 22 h 22"/>
                  <a:gd name="T52" fmla="*/ 13 w 18"/>
                  <a:gd name="T53" fmla="*/ 20 h 22"/>
                  <a:gd name="T54" fmla="*/ 14 w 18"/>
                  <a:gd name="T55" fmla="*/ 19 h 22"/>
                  <a:gd name="T56" fmla="*/ 15 w 18"/>
                  <a:gd name="T57" fmla="*/ 18 h 22"/>
                  <a:gd name="T58" fmla="*/ 17 w 18"/>
                  <a:gd name="T59" fmla="*/ 17 h 22"/>
                  <a:gd name="T60" fmla="*/ 17 w 18"/>
                  <a:gd name="T61" fmla="*/ 14 h 22"/>
                  <a:gd name="T62" fmla="*/ 18 w 18"/>
                  <a:gd name="T63" fmla="*/ 13 h 22"/>
                  <a:gd name="T64" fmla="*/ 18 w 18"/>
                  <a:gd name="T6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47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9 w 9"/>
                  <a:gd name="T1" fmla="*/ 6 h 11"/>
                  <a:gd name="T2" fmla="*/ 9 w 9"/>
                  <a:gd name="T3" fmla="*/ 5 h 11"/>
                  <a:gd name="T4" fmla="*/ 8 w 9"/>
                  <a:gd name="T5" fmla="*/ 3 h 11"/>
                  <a:gd name="T6" fmla="*/ 8 w 9"/>
                  <a:gd name="T7" fmla="*/ 2 h 11"/>
                  <a:gd name="T8" fmla="*/ 7 w 9"/>
                  <a:gd name="T9" fmla="*/ 2 h 11"/>
                  <a:gd name="T10" fmla="*/ 7 w 9"/>
                  <a:gd name="T11" fmla="*/ 1 h 11"/>
                  <a:gd name="T12" fmla="*/ 6 w 9"/>
                  <a:gd name="T13" fmla="*/ 1 h 11"/>
                  <a:gd name="T14" fmla="*/ 5 w 9"/>
                  <a:gd name="T15" fmla="*/ 1 h 11"/>
                  <a:gd name="T16" fmla="*/ 4 w 9"/>
                  <a:gd name="T17" fmla="*/ 0 h 11"/>
                  <a:gd name="T18" fmla="*/ 3 w 9"/>
                  <a:gd name="T19" fmla="*/ 1 h 11"/>
                  <a:gd name="T20" fmla="*/ 2 w 9"/>
                  <a:gd name="T21" fmla="*/ 1 h 11"/>
                  <a:gd name="T22" fmla="*/ 2 w 9"/>
                  <a:gd name="T23" fmla="*/ 1 h 11"/>
                  <a:gd name="T24" fmla="*/ 1 w 9"/>
                  <a:gd name="T25" fmla="*/ 2 h 11"/>
                  <a:gd name="T26" fmla="*/ 0 w 9"/>
                  <a:gd name="T27" fmla="*/ 2 h 11"/>
                  <a:gd name="T28" fmla="*/ 0 w 9"/>
                  <a:gd name="T29" fmla="*/ 3 h 11"/>
                  <a:gd name="T30" fmla="*/ 0 w 9"/>
                  <a:gd name="T31" fmla="*/ 5 h 11"/>
                  <a:gd name="T32" fmla="*/ 0 w 9"/>
                  <a:gd name="T33" fmla="*/ 6 h 11"/>
                  <a:gd name="T34" fmla="*/ 0 w 9"/>
                  <a:gd name="T35" fmla="*/ 7 h 11"/>
                  <a:gd name="T36" fmla="*/ 0 w 9"/>
                  <a:gd name="T37" fmla="*/ 8 h 11"/>
                  <a:gd name="T38" fmla="*/ 0 w 9"/>
                  <a:gd name="T39" fmla="*/ 8 h 11"/>
                  <a:gd name="T40" fmla="*/ 1 w 9"/>
                  <a:gd name="T41" fmla="*/ 9 h 11"/>
                  <a:gd name="T42" fmla="*/ 2 w 9"/>
                  <a:gd name="T43" fmla="*/ 11 h 11"/>
                  <a:gd name="T44" fmla="*/ 2 w 9"/>
                  <a:gd name="T45" fmla="*/ 11 h 11"/>
                  <a:gd name="T46" fmla="*/ 3 w 9"/>
                  <a:gd name="T47" fmla="*/ 11 h 11"/>
                  <a:gd name="T48" fmla="*/ 4 w 9"/>
                  <a:gd name="T49" fmla="*/ 11 h 11"/>
                  <a:gd name="T50" fmla="*/ 5 w 9"/>
                  <a:gd name="T51" fmla="*/ 11 h 11"/>
                  <a:gd name="T52" fmla="*/ 6 w 9"/>
                  <a:gd name="T53" fmla="*/ 11 h 11"/>
                  <a:gd name="T54" fmla="*/ 7 w 9"/>
                  <a:gd name="T55" fmla="*/ 11 h 11"/>
                  <a:gd name="T56" fmla="*/ 7 w 9"/>
                  <a:gd name="T57" fmla="*/ 9 h 11"/>
                  <a:gd name="T58" fmla="*/ 8 w 9"/>
                  <a:gd name="T59" fmla="*/ 8 h 11"/>
                  <a:gd name="T60" fmla="*/ 8 w 9"/>
                  <a:gd name="T61" fmla="*/ 8 h 11"/>
                  <a:gd name="T62" fmla="*/ 9 w 9"/>
                  <a:gd name="T63" fmla="*/ 7 h 11"/>
                  <a:gd name="T64" fmla="*/ 9 w 9"/>
                  <a:gd name="T6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48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185 w 220"/>
                  <a:gd name="T1" fmla="*/ 0 h 284"/>
                  <a:gd name="T2" fmla="*/ 0 w 220"/>
                  <a:gd name="T3" fmla="*/ 48 h 284"/>
                  <a:gd name="T4" fmla="*/ 58 w 220"/>
                  <a:gd name="T5" fmla="*/ 260 h 284"/>
                  <a:gd name="T6" fmla="*/ 94 w 220"/>
                  <a:gd name="T7" fmla="*/ 284 h 284"/>
                  <a:gd name="T8" fmla="*/ 220 w 220"/>
                  <a:gd name="T9" fmla="*/ 23 h 284"/>
                  <a:gd name="T10" fmla="*/ 185 w 220"/>
                  <a:gd name="T11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Freeform 49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186 w 222"/>
                  <a:gd name="T1" fmla="*/ 0 h 157"/>
                  <a:gd name="T2" fmla="*/ 0 w 222"/>
                  <a:gd name="T3" fmla="*/ 48 h 157"/>
                  <a:gd name="T4" fmla="*/ 157 w 222"/>
                  <a:gd name="T5" fmla="*/ 157 h 157"/>
                  <a:gd name="T6" fmla="*/ 222 w 222"/>
                  <a:gd name="T7" fmla="*/ 24 h 157"/>
                  <a:gd name="T8" fmla="*/ 186 w 222"/>
                  <a:gd name="T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Freeform 50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63 w 63"/>
                  <a:gd name="T1" fmla="*/ 0 h 89"/>
                  <a:gd name="T2" fmla="*/ 0 w 63"/>
                  <a:gd name="T3" fmla="*/ 16 h 89"/>
                  <a:gd name="T4" fmla="*/ 20 w 63"/>
                  <a:gd name="T5" fmla="*/ 89 h 89"/>
                  <a:gd name="T6" fmla="*/ 63 w 63"/>
                  <a:gd name="T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Freeform 51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63 w 63"/>
                  <a:gd name="T1" fmla="*/ 0 h 46"/>
                  <a:gd name="T2" fmla="*/ 0 w 63"/>
                  <a:gd name="T3" fmla="*/ 16 h 46"/>
                  <a:gd name="T4" fmla="*/ 41 w 63"/>
                  <a:gd name="T5" fmla="*/ 46 h 46"/>
                  <a:gd name="T6" fmla="*/ 63 w 6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Freeform 52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8 w 463"/>
                  <a:gd name="T1" fmla="*/ 0 h 376"/>
                  <a:gd name="T2" fmla="*/ 0 w 463"/>
                  <a:gd name="T3" fmla="*/ 79 h 376"/>
                  <a:gd name="T4" fmla="*/ 432 w 463"/>
                  <a:gd name="T5" fmla="*/ 376 h 376"/>
                  <a:gd name="T6" fmla="*/ 463 w 463"/>
                  <a:gd name="T7" fmla="*/ 311 h 376"/>
                  <a:gd name="T8" fmla="*/ 8 w 463"/>
                  <a:gd name="T9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Freeform 53"/>
              <p:cNvSpPr/>
              <p:nvPr/>
            </p:nvSpPr>
            <p:spPr bwMode="auto">
              <a:xfrm rot="385588">
                <a:off x="1061" y="2616"/>
                <a:ext cx="114" cy="66"/>
              </a:xfrm>
              <a:custGeom>
                <a:avLst/>
                <a:gdLst>
                  <a:gd name="T0" fmla="*/ 69 w 501"/>
                  <a:gd name="T1" fmla="*/ 0 h 430"/>
                  <a:gd name="T2" fmla="*/ 14 w 501"/>
                  <a:gd name="T3" fmla="*/ 52 h 430"/>
                  <a:gd name="T4" fmla="*/ 0 w 501"/>
                  <a:gd name="T5" fmla="*/ 131 h 430"/>
                  <a:gd name="T6" fmla="*/ 436 w 501"/>
                  <a:gd name="T7" fmla="*/ 430 h 430"/>
                  <a:gd name="T8" fmla="*/ 501 w 501"/>
                  <a:gd name="T9" fmla="*/ 297 h 430"/>
                  <a:gd name="T10" fmla="*/ 69 w 501"/>
                  <a:gd name="T11" fmla="*/ 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Freeform 54"/>
              <p:cNvSpPr/>
              <p:nvPr/>
            </p:nvSpPr>
            <p:spPr bwMode="auto">
              <a:xfrm>
                <a:off x="1054" y="2630"/>
                <a:ext cx="97" cy="61"/>
              </a:xfrm>
              <a:custGeom>
                <a:avLst/>
                <a:gdLst>
                  <a:gd name="T0" fmla="*/ 51 w 487"/>
                  <a:gd name="T1" fmla="*/ 0 h 367"/>
                  <a:gd name="T2" fmla="*/ 0 w 487"/>
                  <a:gd name="T3" fmla="*/ 55 h 367"/>
                  <a:gd name="T4" fmla="*/ 455 w 487"/>
                  <a:gd name="T5" fmla="*/ 367 h 367"/>
                  <a:gd name="T6" fmla="*/ 487 w 487"/>
                  <a:gd name="T7" fmla="*/ 301 h 367"/>
                  <a:gd name="T8" fmla="*/ 51 w 487"/>
                  <a:gd name="T9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Freeform 55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127 w 147"/>
                  <a:gd name="T1" fmla="*/ 0 h 276"/>
                  <a:gd name="T2" fmla="*/ 147 w 147"/>
                  <a:gd name="T3" fmla="*/ 14 h 276"/>
                  <a:gd name="T4" fmla="*/ 20 w 147"/>
                  <a:gd name="T5" fmla="*/ 276 h 276"/>
                  <a:gd name="T6" fmla="*/ 0 w 147"/>
                  <a:gd name="T7" fmla="*/ 263 h 276"/>
                  <a:gd name="T8" fmla="*/ 127 w 147"/>
                  <a:gd name="T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56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94 w 114"/>
                  <a:gd name="T1" fmla="*/ 0 h 209"/>
                  <a:gd name="T2" fmla="*/ 114 w 114"/>
                  <a:gd name="T3" fmla="*/ 14 h 209"/>
                  <a:gd name="T4" fmla="*/ 20 w 114"/>
                  <a:gd name="T5" fmla="*/ 209 h 209"/>
                  <a:gd name="T6" fmla="*/ 0 w 114"/>
                  <a:gd name="T7" fmla="*/ 195 h 209"/>
                  <a:gd name="T8" fmla="*/ 94 w 114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57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31 w 51"/>
                  <a:gd name="T1" fmla="*/ 0 h 78"/>
                  <a:gd name="T2" fmla="*/ 51 w 51"/>
                  <a:gd name="T3" fmla="*/ 14 h 78"/>
                  <a:gd name="T4" fmla="*/ 21 w 51"/>
                  <a:gd name="T5" fmla="*/ 78 h 78"/>
                  <a:gd name="T6" fmla="*/ 0 w 51"/>
                  <a:gd name="T7" fmla="*/ 65 h 78"/>
                  <a:gd name="T8" fmla="*/ 31 w 51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8" name="Line 58"/>
            <p:cNvSpPr>
              <a:spLocks noChangeShapeType="1"/>
            </p:cNvSpPr>
            <p:nvPr/>
          </p:nvSpPr>
          <p:spPr bwMode="auto">
            <a:xfrm flipV="1">
              <a:off x="2448" y="1824"/>
              <a:ext cx="2304" cy="29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Text Box 59"/>
            <p:cNvSpPr txBox="1">
              <a:spLocks noChangeArrowheads="1"/>
            </p:cNvSpPr>
            <p:nvPr/>
          </p:nvSpPr>
          <p:spPr bwMode="auto">
            <a:xfrm>
              <a:off x="2526" y="1558"/>
              <a:ext cx="2327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Распределение заданий среди учащихся</a:t>
              </a:r>
              <a:endPara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452" name="Group 4"/>
          <p:cNvGrpSpPr/>
          <p:nvPr/>
        </p:nvGrpSpPr>
        <p:grpSpPr bwMode="auto">
          <a:xfrm>
            <a:off x="889952" y="5786455"/>
            <a:ext cx="6968197" cy="835038"/>
            <a:chOff x="2197" y="1481"/>
            <a:chExt cx="2555" cy="451"/>
          </a:xfrm>
        </p:grpSpPr>
        <p:grpSp>
          <p:nvGrpSpPr>
            <p:cNvPr id="453" name="Group 5"/>
            <p:cNvGrpSpPr/>
            <p:nvPr/>
          </p:nvGrpSpPr>
          <p:grpSpPr bwMode="auto">
            <a:xfrm rot="-4423226">
              <a:off x="2142" y="1580"/>
              <a:ext cx="407" cy="297"/>
              <a:chOff x="1043" y="2596"/>
              <a:chExt cx="142" cy="99"/>
            </a:xfrm>
          </p:grpSpPr>
          <p:sp>
            <p:nvSpPr>
              <p:cNvPr id="456" name="Freeform 6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63 w 63"/>
                  <a:gd name="T1" fmla="*/ 14 h 14"/>
                  <a:gd name="T2" fmla="*/ 55 w 63"/>
                  <a:gd name="T3" fmla="*/ 14 h 14"/>
                  <a:gd name="T4" fmla="*/ 48 w 63"/>
                  <a:gd name="T5" fmla="*/ 14 h 14"/>
                  <a:gd name="T6" fmla="*/ 40 w 63"/>
                  <a:gd name="T7" fmla="*/ 14 h 14"/>
                  <a:gd name="T8" fmla="*/ 31 w 63"/>
                  <a:gd name="T9" fmla="*/ 11 h 14"/>
                  <a:gd name="T10" fmla="*/ 23 w 63"/>
                  <a:gd name="T11" fmla="*/ 10 h 14"/>
                  <a:gd name="T12" fmla="*/ 16 w 63"/>
                  <a:gd name="T13" fmla="*/ 8 h 14"/>
                  <a:gd name="T14" fmla="*/ 8 w 63"/>
                  <a:gd name="T15" fmla="*/ 4 h 14"/>
                  <a:gd name="T16" fmla="*/ 0 w 63"/>
                  <a:gd name="T17" fmla="*/ 0 h 14"/>
                  <a:gd name="T18" fmla="*/ 8 w 63"/>
                  <a:gd name="T19" fmla="*/ 3 h 14"/>
                  <a:gd name="T20" fmla="*/ 15 w 63"/>
                  <a:gd name="T21" fmla="*/ 6 h 14"/>
                  <a:gd name="T22" fmla="*/ 23 w 63"/>
                  <a:gd name="T23" fmla="*/ 8 h 14"/>
                  <a:gd name="T24" fmla="*/ 30 w 63"/>
                  <a:gd name="T25" fmla="*/ 10 h 14"/>
                  <a:gd name="T26" fmla="*/ 39 w 63"/>
                  <a:gd name="T27" fmla="*/ 11 h 14"/>
                  <a:gd name="T28" fmla="*/ 47 w 63"/>
                  <a:gd name="T29" fmla="*/ 12 h 14"/>
                  <a:gd name="T30" fmla="*/ 55 w 63"/>
                  <a:gd name="T31" fmla="*/ 14 h 14"/>
                  <a:gd name="T32" fmla="*/ 63 w 63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7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129 w 129"/>
                  <a:gd name="T1" fmla="*/ 28 h 38"/>
                  <a:gd name="T2" fmla="*/ 116 w 129"/>
                  <a:gd name="T3" fmla="*/ 33 h 38"/>
                  <a:gd name="T4" fmla="*/ 102 w 129"/>
                  <a:gd name="T5" fmla="*/ 36 h 38"/>
                  <a:gd name="T6" fmla="*/ 89 w 129"/>
                  <a:gd name="T7" fmla="*/ 38 h 38"/>
                  <a:gd name="T8" fmla="*/ 75 w 129"/>
                  <a:gd name="T9" fmla="*/ 38 h 38"/>
                  <a:gd name="T10" fmla="*/ 60 w 129"/>
                  <a:gd name="T11" fmla="*/ 35 h 38"/>
                  <a:gd name="T12" fmla="*/ 47 w 129"/>
                  <a:gd name="T13" fmla="*/ 32 h 38"/>
                  <a:gd name="T14" fmla="*/ 33 w 129"/>
                  <a:gd name="T15" fmla="*/ 26 h 38"/>
                  <a:gd name="T16" fmla="*/ 20 w 129"/>
                  <a:gd name="T17" fmla="*/ 18 h 38"/>
                  <a:gd name="T18" fmla="*/ 18 w 129"/>
                  <a:gd name="T19" fmla="*/ 16 h 38"/>
                  <a:gd name="T20" fmla="*/ 15 w 129"/>
                  <a:gd name="T21" fmla="*/ 14 h 38"/>
                  <a:gd name="T22" fmla="*/ 12 w 129"/>
                  <a:gd name="T23" fmla="*/ 11 h 38"/>
                  <a:gd name="T24" fmla="*/ 10 w 129"/>
                  <a:gd name="T25" fmla="*/ 10 h 38"/>
                  <a:gd name="T26" fmla="*/ 7 w 129"/>
                  <a:gd name="T27" fmla="*/ 8 h 38"/>
                  <a:gd name="T28" fmla="*/ 5 w 129"/>
                  <a:gd name="T29" fmla="*/ 5 h 38"/>
                  <a:gd name="T30" fmla="*/ 2 w 129"/>
                  <a:gd name="T31" fmla="*/ 3 h 38"/>
                  <a:gd name="T32" fmla="*/ 0 w 129"/>
                  <a:gd name="T33" fmla="*/ 0 h 38"/>
                  <a:gd name="T34" fmla="*/ 10 w 129"/>
                  <a:gd name="T35" fmla="*/ 8 h 38"/>
                  <a:gd name="T36" fmla="*/ 21 w 129"/>
                  <a:gd name="T37" fmla="*/ 14 h 38"/>
                  <a:gd name="T38" fmla="*/ 32 w 129"/>
                  <a:gd name="T39" fmla="*/ 20 h 38"/>
                  <a:gd name="T40" fmla="*/ 44 w 129"/>
                  <a:gd name="T41" fmla="*/ 23 h 38"/>
                  <a:gd name="T42" fmla="*/ 56 w 129"/>
                  <a:gd name="T43" fmla="*/ 27 h 38"/>
                  <a:gd name="T44" fmla="*/ 69 w 129"/>
                  <a:gd name="T45" fmla="*/ 30 h 38"/>
                  <a:gd name="T46" fmla="*/ 81 w 129"/>
                  <a:gd name="T47" fmla="*/ 32 h 38"/>
                  <a:gd name="T48" fmla="*/ 94 w 129"/>
                  <a:gd name="T49" fmla="*/ 33 h 38"/>
                  <a:gd name="T50" fmla="*/ 99 w 129"/>
                  <a:gd name="T51" fmla="*/ 32 h 38"/>
                  <a:gd name="T52" fmla="*/ 103 w 129"/>
                  <a:gd name="T53" fmla="*/ 32 h 38"/>
                  <a:gd name="T54" fmla="*/ 107 w 129"/>
                  <a:gd name="T55" fmla="*/ 32 h 38"/>
                  <a:gd name="T56" fmla="*/ 112 w 129"/>
                  <a:gd name="T57" fmla="*/ 32 h 38"/>
                  <a:gd name="T58" fmla="*/ 116 w 129"/>
                  <a:gd name="T59" fmla="*/ 30 h 38"/>
                  <a:gd name="T60" fmla="*/ 120 w 129"/>
                  <a:gd name="T61" fmla="*/ 30 h 38"/>
                  <a:gd name="T62" fmla="*/ 124 w 129"/>
                  <a:gd name="T63" fmla="*/ 29 h 38"/>
                  <a:gd name="T64" fmla="*/ 129 w 129"/>
                  <a:gd name="T65" fmla="*/ 2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8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47 w 166"/>
                  <a:gd name="T1" fmla="*/ 45 h 59"/>
                  <a:gd name="T2" fmla="*/ 54 w 166"/>
                  <a:gd name="T3" fmla="*/ 48 h 59"/>
                  <a:gd name="T4" fmla="*/ 61 w 166"/>
                  <a:gd name="T5" fmla="*/ 51 h 59"/>
                  <a:gd name="T6" fmla="*/ 69 w 166"/>
                  <a:gd name="T7" fmla="*/ 53 h 59"/>
                  <a:gd name="T8" fmla="*/ 76 w 166"/>
                  <a:gd name="T9" fmla="*/ 55 h 59"/>
                  <a:gd name="T10" fmla="*/ 85 w 166"/>
                  <a:gd name="T11" fmla="*/ 56 h 59"/>
                  <a:gd name="T12" fmla="*/ 93 w 166"/>
                  <a:gd name="T13" fmla="*/ 57 h 59"/>
                  <a:gd name="T14" fmla="*/ 101 w 166"/>
                  <a:gd name="T15" fmla="*/ 59 h 59"/>
                  <a:gd name="T16" fmla="*/ 109 w 166"/>
                  <a:gd name="T17" fmla="*/ 59 h 59"/>
                  <a:gd name="T18" fmla="*/ 117 w 166"/>
                  <a:gd name="T19" fmla="*/ 57 h 59"/>
                  <a:gd name="T20" fmla="*/ 124 w 166"/>
                  <a:gd name="T21" fmla="*/ 56 h 59"/>
                  <a:gd name="T22" fmla="*/ 131 w 166"/>
                  <a:gd name="T23" fmla="*/ 54 h 59"/>
                  <a:gd name="T24" fmla="*/ 139 w 166"/>
                  <a:gd name="T25" fmla="*/ 51 h 59"/>
                  <a:gd name="T26" fmla="*/ 146 w 166"/>
                  <a:gd name="T27" fmla="*/ 49 h 59"/>
                  <a:gd name="T28" fmla="*/ 153 w 166"/>
                  <a:gd name="T29" fmla="*/ 45 h 59"/>
                  <a:gd name="T30" fmla="*/ 159 w 166"/>
                  <a:gd name="T31" fmla="*/ 41 h 59"/>
                  <a:gd name="T32" fmla="*/ 166 w 166"/>
                  <a:gd name="T33" fmla="*/ 37 h 59"/>
                  <a:gd name="T34" fmla="*/ 159 w 166"/>
                  <a:gd name="T35" fmla="*/ 39 h 59"/>
                  <a:gd name="T36" fmla="*/ 152 w 166"/>
                  <a:gd name="T37" fmla="*/ 42 h 59"/>
                  <a:gd name="T38" fmla="*/ 146 w 166"/>
                  <a:gd name="T39" fmla="*/ 43 h 59"/>
                  <a:gd name="T40" fmla="*/ 139 w 166"/>
                  <a:gd name="T41" fmla="*/ 45 h 59"/>
                  <a:gd name="T42" fmla="*/ 132 w 166"/>
                  <a:gd name="T43" fmla="*/ 47 h 59"/>
                  <a:gd name="T44" fmla="*/ 125 w 166"/>
                  <a:gd name="T45" fmla="*/ 47 h 59"/>
                  <a:gd name="T46" fmla="*/ 117 w 166"/>
                  <a:gd name="T47" fmla="*/ 48 h 59"/>
                  <a:gd name="T48" fmla="*/ 110 w 166"/>
                  <a:gd name="T49" fmla="*/ 48 h 59"/>
                  <a:gd name="T50" fmla="*/ 95 w 166"/>
                  <a:gd name="T51" fmla="*/ 47 h 59"/>
                  <a:gd name="T52" fmla="*/ 79 w 166"/>
                  <a:gd name="T53" fmla="*/ 44 h 59"/>
                  <a:gd name="T54" fmla="*/ 64 w 166"/>
                  <a:gd name="T55" fmla="*/ 41 h 59"/>
                  <a:gd name="T56" fmla="*/ 50 w 166"/>
                  <a:gd name="T57" fmla="*/ 36 h 59"/>
                  <a:gd name="T58" fmla="*/ 36 w 166"/>
                  <a:gd name="T59" fmla="*/ 29 h 59"/>
                  <a:gd name="T60" fmla="*/ 24 w 166"/>
                  <a:gd name="T61" fmla="*/ 20 h 59"/>
                  <a:gd name="T62" fmla="*/ 11 w 166"/>
                  <a:gd name="T63" fmla="*/ 11 h 59"/>
                  <a:gd name="T64" fmla="*/ 0 w 166"/>
                  <a:gd name="T65" fmla="*/ 0 h 59"/>
                  <a:gd name="T66" fmla="*/ 4 w 166"/>
                  <a:gd name="T67" fmla="*/ 6 h 59"/>
                  <a:gd name="T68" fmla="*/ 8 w 166"/>
                  <a:gd name="T69" fmla="*/ 12 h 59"/>
                  <a:gd name="T70" fmla="*/ 12 w 166"/>
                  <a:gd name="T71" fmla="*/ 17 h 59"/>
                  <a:gd name="T72" fmla="*/ 16 w 166"/>
                  <a:gd name="T73" fmla="*/ 21 h 59"/>
                  <a:gd name="T74" fmla="*/ 21 w 166"/>
                  <a:gd name="T75" fmla="*/ 26 h 59"/>
                  <a:gd name="T76" fmla="*/ 26 w 166"/>
                  <a:gd name="T77" fmla="*/ 31 h 59"/>
                  <a:gd name="T78" fmla="*/ 31 w 166"/>
                  <a:gd name="T79" fmla="*/ 35 h 59"/>
                  <a:gd name="T80" fmla="*/ 36 w 166"/>
                  <a:gd name="T81" fmla="*/ 39 h 59"/>
                  <a:gd name="T82" fmla="*/ 38 w 166"/>
                  <a:gd name="T83" fmla="*/ 39 h 59"/>
                  <a:gd name="T84" fmla="*/ 39 w 166"/>
                  <a:gd name="T85" fmla="*/ 41 h 59"/>
                  <a:gd name="T86" fmla="*/ 40 w 166"/>
                  <a:gd name="T87" fmla="*/ 42 h 59"/>
                  <a:gd name="T88" fmla="*/ 41 w 166"/>
                  <a:gd name="T89" fmla="*/ 42 h 59"/>
                  <a:gd name="T90" fmla="*/ 43 w 166"/>
                  <a:gd name="T91" fmla="*/ 43 h 59"/>
                  <a:gd name="T92" fmla="*/ 44 w 166"/>
                  <a:gd name="T93" fmla="*/ 44 h 59"/>
                  <a:gd name="T94" fmla="*/ 45 w 166"/>
                  <a:gd name="T95" fmla="*/ 44 h 59"/>
                  <a:gd name="T96" fmla="*/ 47 w 166"/>
                  <a:gd name="T97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9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26 w 191"/>
                  <a:gd name="T1" fmla="*/ 39 h 72"/>
                  <a:gd name="T2" fmla="*/ 36 w 191"/>
                  <a:gd name="T3" fmla="*/ 47 h 72"/>
                  <a:gd name="T4" fmla="*/ 47 w 191"/>
                  <a:gd name="T5" fmla="*/ 53 h 72"/>
                  <a:gd name="T6" fmla="*/ 58 w 191"/>
                  <a:gd name="T7" fmla="*/ 59 h 72"/>
                  <a:gd name="T8" fmla="*/ 70 w 191"/>
                  <a:gd name="T9" fmla="*/ 62 h 72"/>
                  <a:gd name="T10" fmla="*/ 82 w 191"/>
                  <a:gd name="T11" fmla="*/ 66 h 72"/>
                  <a:gd name="T12" fmla="*/ 95 w 191"/>
                  <a:gd name="T13" fmla="*/ 69 h 72"/>
                  <a:gd name="T14" fmla="*/ 107 w 191"/>
                  <a:gd name="T15" fmla="*/ 71 h 72"/>
                  <a:gd name="T16" fmla="*/ 120 w 191"/>
                  <a:gd name="T17" fmla="*/ 72 h 72"/>
                  <a:gd name="T18" fmla="*/ 125 w 191"/>
                  <a:gd name="T19" fmla="*/ 71 h 72"/>
                  <a:gd name="T20" fmla="*/ 129 w 191"/>
                  <a:gd name="T21" fmla="*/ 71 h 72"/>
                  <a:gd name="T22" fmla="*/ 133 w 191"/>
                  <a:gd name="T23" fmla="*/ 71 h 72"/>
                  <a:gd name="T24" fmla="*/ 138 w 191"/>
                  <a:gd name="T25" fmla="*/ 71 h 72"/>
                  <a:gd name="T26" fmla="*/ 142 w 191"/>
                  <a:gd name="T27" fmla="*/ 69 h 72"/>
                  <a:gd name="T28" fmla="*/ 146 w 191"/>
                  <a:gd name="T29" fmla="*/ 69 h 72"/>
                  <a:gd name="T30" fmla="*/ 150 w 191"/>
                  <a:gd name="T31" fmla="*/ 68 h 72"/>
                  <a:gd name="T32" fmla="*/ 155 w 191"/>
                  <a:gd name="T33" fmla="*/ 67 h 72"/>
                  <a:gd name="T34" fmla="*/ 160 w 191"/>
                  <a:gd name="T35" fmla="*/ 65 h 72"/>
                  <a:gd name="T36" fmla="*/ 164 w 191"/>
                  <a:gd name="T37" fmla="*/ 62 h 72"/>
                  <a:gd name="T38" fmla="*/ 169 w 191"/>
                  <a:gd name="T39" fmla="*/ 60 h 72"/>
                  <a:gd name="T40" fmla="*/ 174 w 191"/>
                  <a:gd name="T41" fmla="*/ 56 h 72"/>
                  <a:gd name="T42" fmla="*/ 178 w 191"/>
                  <a:gd name="T43" fmla="*/ 53 h 72"/>
                  <a:gd name="T44" fmla="*/ 183 w 191"/>
                  <a:gd name="T45" fmla="*/ 49 h 72"/>
                  <a:gd name="T46" fmla="*/ 187 w 191"/>
                  <a:gd name="T47" fmla="*/ 45 h 72"/>
                  <a:gd name="T48" fmla="*/ 191 w 191"/>
                  <a:gd name="T49" fmla="*/ 42 h 72"/>
                  <a:gd name="T50" fmla="*/ 183 w 191"/>
                  <a:gd name="T51" fmla="*/ 45 h 72"/>
                  <a:gd name="T52" fmla="*/ 175 w 191"/>
                  <a:gd name="T53" fmla="*/ 49 h 72"/>
                  <a:gd name="T54" fmla="*/ 166 w 191"/>
                  <a:gd name="T55" fmla="*/ 53 h 72"/>
                  <a:gd name="T56" fmla="*/ 157 w 191"/>
                  <a:gd name="T57" fmla="*/ 55 h 72"/>
                  <a:gd name="T58" fmla="*/ 148 w 191"/>
                  <a:gd name="T59" fmla="*/ 57 h 72"/>
                  <a:gd name="T60" fmla="*/ 139 w 191"/>
                  <a:gd name="T61" fmla="*/ 59 h 72"/>
                  <a:gd name="T62" fmla="*/ 130 w 191"/>
                  <a:gd name="T63" fmla="*/ 60 h 72"/>
                  <a:gd name="T64" fmla="*/ 120 w 191"/>
                  <a:gd name="T65" fmla="*/ 60 h 72"/>
                  <a:gd name="T66" fmla="*/ 103 w 191"/>
                  <a:gd name="T67" fmla="*/ 60 h 72"/>
                  <a:gd name="T68" fmla="*/ 85 w 191"/>
                  <a:gd name="T69" fmla="*/ 56 h 72"/>
                  <a:gd name="T70" fmla="*/ 69 w 191"/>
                  <a:gd name="T71" fmla="*/ 51 h 72"/>
                  <a:gd name="T72" fmla="*/ 53 w 191"/>
                  <a:gd name="T73" fmla="*/ 44 h 72"/>
                  <a:gd name="T74" fmla="*/ 38 w 191"/>
                  <a:gd name="T75" fmla="*/ 36 h 72"/>
                  <a:gd name="T76" fmla="*/ 24 w 191"/>
                  <a:gd name="T77" fmla="*/ 25 h 72"/>
                  <a:gd name="T78" fmla="*/ 12 w 191"/>
                  <a:gd name="T79" fmla="*/ 13 h 72"/>
                  <a:gd name="T80" fmla="*/ 0 w 191"/>
                  <a:gd name="T81" fmla="*/ 0 h 72"/>
                  <a:gd name="T82" fmla="*/ 2 w 191"/>
                  <a:gd name="T83" fmla="*/ 5 h 72"/>
                  <a:gd name="T84" fmla="*/ 5 w 191"/>
                  <a:gd name="T85" fmla="*/ 11 h 72"/>
                  <a:gd name="T86" fmla="*/ 8 w 191"/>
                  <a:gd name="T87" fmla="*/ 15 h 72"/>
                  <a:gd name="T88" fmla="*/ 11 w 191"/>
                  <a:gd name="T89" fmla="*/ 20 h 72"/>
                  <a:gd name="T90" fmla="*/ 15 w 191"/>
                  <a:gd name="T91" fmla="*/ 25 h 72"/>
                  <a:gd name="T92" fmla="*/ 18 w 191"/>
                  <a:gd name="T93" fmla="*/ 30 h 72"/>
                  <a:gd name="T94" fmla="*/ 22 w 191"/>
                  <a:gd name="T95" fmla="*/ 35 h 72"/>
                  <a:gd name="T96" fmla="*/ 26 w 191"/>
                  <a:gd name="T97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10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17 w 210"/>
                  <a:gd name="T1" fmla="*/ 36 h 84"/>
                  <a:gd name="T2" fmla="*/ 28 w 210"/>
                  <a:gd name="T3" fmla="*/ 47 h 84"/>
                  <a:gd name="T4" fmla="*/ 41 w 210"/>
                  <a:gd name="T5" fmla="*/ 56 h 84"/>
                  <a:gd name="T6" fmla="*/ 53 w 210"/>
                  <a:gd name="T7" fmla="*/ 65 h 84"/>
                  <a:gd name="T8" fmla="*/ 67 w 210"/>
                  <a:gd name="T9" fmla="*/ 71 h 84"/>
                  <a:gd name="T10" fmla="*/ 81 w 210"/>
                  <a:gd name="T11" fmla="*/ 77 h 84"/>
                  <a:gd name="T12" fmla="*/ 96 w 210"/>
                  <a:gd name="T13" fmla="*/ 80 h 84"/>
                  <a:gd name="T14" fmla="*/ 112 w 210"/>
                  <a:gd name="T15" fmla="*/ 83 h 84"/>
                  <a:gd name="T16" fmla="*/ 127 w 210"/>
                  <a:gd name="T17" fmla="*/ 84 h 84"/>
                  <a:gd name="T18" fmla="*/ 134 w 210"/>
                  <a:gd name="T19" fmla="*/ 84 h 84"/>
                  <a:gd name="T20" fmla="*/ 142 w 210"/>
                  <a:gd name="T21" fmla="*/ 83 h 84"/>
                  <a:gd name="T22" fmla="*/ 149 w 210"/>
                  <a:gd name="T23" fmla="*/ 83 h 84"/>
                  <a:gd name="T24" fmla="*/ 156 w 210"/>
                  <a:gd name="T25" fmla="*/ 81 h 84"/>
                  <a:gd name="T26" fmla="*/ 163 w 210"/>
                  <a:gd name="T27" fmla="*/ 79 h 84"/>
                  <a:gd name="T28" fmla="*/ 170 w 210"/>
                  <a:gd name="T29" fmla="*/ 78 h 84"/>
                  <a:gd name="T30" fmla="*/ 176 w 210"/>
                  <a:gd name="T31" fmla="*/ 75 h 84"/>
                  <a:gd name="T32" fmla="*/ 183 w 210"/>
                  <a:gd name="T33" fmla="*/ 73 h 84"/>
                  <a:gd name="T34" fmla="*/ 187 w 210"/>
                  <a:gd name="T35" fmla="*/ 69 h 84"/>
                  <a:gd name="T36" fmla="*/ 190 w 210"/>
                  <a:gd name="T37" fmla="*/ 67 h 84"/>
                  <a:gd name="T38" fmla="*/ 194 w 210"/>
                  <a:gd name="T39" fmla="*/ 63 h 84"/>
                  <a:gd name="T40" fmla="*/ 197 w 210"/>
                  <a:gd name="T41" fmla="*/ 61 h 84"/>
                  <a:gd name="T42" fmla="*/ 200 w 210"/>
                  <a:gd name="T43" fmla="*/ 57 h 84"/>
                  <a:gd name="T44" fmla="*/ 204 w 210"/>
                  <a:gd name="T45" fmla="*/ 54 h 84"/>
                  <a:gd name="T46" fmla="*/ 207 w 210"/>
                  <a:gd name="T47" fmla="*/ 50 h 84"/>
                  <a:gd name="T48" fmla="*/ 210 w 210"/>
                  <a:gd name="T49" fmla="*/ 45 h 84"/>
                  <a:gd name="T50" fmla="*/ 201 w 210"/>
                  <a:gd name="T51" fmla="*/ 51 h 84"/>
                  <a:gd name="T52" fmla="*/ 191 w 210"/>
                  <a:gd name="T53" fmla="*/ 57 h 84"/>
                  <a:gd name="T54" fmla="*/ 181 w 210"/>
                  <a:gd name="T55" fmla="*/ 62 h 84"/>
                  <a:gd name="T56" fmla="*/ 171 w 210"/>
                  <a:gd name="T57" fmla="*/ 66 h 84"/>
                  <a:gd name="T58" fmla="*/ 160 w 210"/>
                  <a:gd name="T59" fmla="*/ 69 h 84"/>
                  <a:gd name="T60" fmla="*/ 149 w 210"/>
                  <a:gd name="T61" fmla="*/ 71 h 84"/>
                  <a:gd name="T62" fmla="*/ 138 w 210"/>
                  <a:gd name="T63" fmla="*/ 73 h 84"/>
                  <a:gd name="T64" fmla="*/ 127 w 210"/>
                  <a:gd name="T65" fmla="*/ 73 h 84"/>
                  <a:gd name="T66" fmla="*/ 118 w 210"/>
                  <a:gd name="T67" fmla="*/ 73 h 84"/>
                  <a:gd name="T68" fmla="*/ 108 w 210"/>
                  <a:gd name="T69" fmla="*/ 72 h 84"/>
                  <a:gd name="T70" fmla="*/ 99 w 210"/>
                  <a:gd name="T71" fmla="*/ 71 h 84"/>
                  <a:gd name="T72" fmla="*/ 89 w 210"/>
                  <a:gd name="T73" fmla="*/ 68 h 84"/>
                  <a:gd name="T74" fmla="*/ 80 w 210"/>
                  <a:gd name="T75" fmla="*/ 65 h 84"/>
                  <a:gd name="T76" fmla="*/ 71 w 210"/>
                  <a:gd name="T77" fmla="*/ 62 h 84"/>
                  <a:gd name="T78" fmla="*/ 63 w 210"/>
                  <a:gd name="T79" fmla="*/ 57 h 84"/>
                  <a:gd name="T80" fmla="*/ 55 w 210"/>
                  <a:gd name="T81" fmla="*/ 54 h 84"/>
                  <a:gd name="T82" fmla="*/ 39 w 210"/>
                  <a:gd name="T83" fmla="*/ 43 h 84"/>
                  <a:gd name="T84" fmla="*/ 25 w 210"/>
                  <a:gd name="T85" fmla="*/ 30 h 84"/>
                  <a:gd name="T86" fmla="*/ 12 w 210"/>
                  <a:gd name="T87" fmla="*/ 17 h 84"/>
                  <a:gd name="T88" fmla="*/ 0 w 210"/>
                  <a:gd name="T89" fmla="*/ 0 h 84"/>
                  <a:gd name="T90" fmla="*/ 1 w 210"/>
                  <a:gd name="T91" fmla="*/ 5 h 84"/>
                  <a:gd name="T92" fmla="*/ 3 w 210"/>
                  <a:gd name="T93" fmla="*/ 9 h 84"/>
                  <a:gd name="T94" fmla="*/ 5 w 210"/>
                  <a:gd name="T95" fmla="*/ 14 h 84"/>
                  <a:gd name="T96" fmla="*/ 7 w 210"/>
                  <a:gd name="T97" fmla="*/ 19 h 84"/>
                  <a:gd name="T98" fmla="*/ 9 w 210"/>
                  <a:gd name="T99" fmla="*/ 24 h 84"/>
                  <a:gd name="T100" fmla="*/ 12 w 210"/>
                  <a:gd name="T101" fmla="*/ 27 h 84"/>
                  <a:gd name="T102" fmla="*/ 14 w 210"/>
                  <a:gd name="T103" fmla="*/ 32 h 84"/>
                  <a:gd name="T104" fmla="*/ 17 w 210"/>
                  <a:gd name="T105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11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12 w 224"/>
                  <a:gd name="T1" fmla="*/ 35 h 95"/>
                  <a:gd name="T2" fmla="*/ 24 w 224"/>
                  <a:gd name="T3" fmla="*/ 48 h 95"/>
                  <a:gd name="T4" fmla="*/ 37 w 224"/>
                  <a:gd name="T5" fmla="*/ 60 h 95"/>
                  <a:gd name="T6" fmla="*/ 50 w 224"/>
                  <a:gd name="T7" fmla="*/ 71 h 95"/>
                  <a:gd name="T8" fmla="*/ 65 w 224"/>
                  <a:gd name="T9" fmla="*/ 79 h 95"/>
                  <a:gd name="T10" fmla="*/ 81 w 224"/>
                  <a:gd name="T11" fmla="*/ 86 h 95"/>
                  <a:gd name="T12" fmla="*/ 97 w 224"/>
                  <a:gd name="T13" fmla="*/ 91 h 95"/>
                  <a:gd name="T14" fmla="*/ 115 w 224"/>
                  <a:gd name="T15" fmla="*/ 95 h 95"/>
                  <a:gd name="T16" fmla="*/ 132 w 224"/>
                  <a:gd name="T17" fmla="*/ 95 h 95"/>
                  <a:gd name="T18" fmla="*/ 142 w 224"/>
                  <a:gd name="T19" fmla="*/ 95 h 95"/>
                  <a:gd name="T20" fmla="*/ 151 w 224"/>
                  <a:gd name="T21" fmla="*/ 94 h 95"/>
                  <a:gd name="T22" fmla="*/ 160 w 224"/>
                  <a:gd name="T23" fmla="*/ 92 h 95"/>
                  <a:gd name="T24" fmla="*/ 169 w 224"/>
                  <a:gd name="T25" fmla="*/ 90 h 95"/>
                  <a:gd name="T26" fmla="*/ 178 w 224"/>
                  <a:gd name="T27" fmla="*/ 88 h 95"/>
                  <a:gd name="T28" fmla="*/ 187 w 224"/>
                  <a:gd name="T29" fmla="*/ 84 h 95"/>
                  <a:gd name="T30" fmla="*/ 195 w 224"/>
                  <a:gd name="T31" fmla="*/ 80 h 95"/>
                  <a:gd name="T32" fmla="*/ 203 w 224"/>
                  <a:gd name="T33" fmla="*/ 77 h 95"/>
                  <a:gd name="T34" fmla="*/ 206 w 224"/>
                  <a:gd name="T35" fmla="*/ 73 h 95"/>
                  <a:gd name="T36" fmla="*/ 209 w 224"/>
                  <a:gd name="T37" fmla="*/ 70 h 95"/>
                  <a:gd name="T38" fmla="*/ 212 w 224"/>
                  <a:gd name="T39" fmla="*/ 67 h 95"/>
                  <a:gd name="T40" fmla="*/ 214 w 224"/>
                  <a:gd name="T41" fmla="*/ 64 h 95"/>
                  <a:gd name="T42" fmla="*/ 217 w 224"/>
                  <a:gd name="T43" fmla="*/ 60 h 95"/>
                  <a:gd name="T44" fmla="*/ 219 w 224"/>
                  <a:gd name="T45" fmla="*/ 56 h 95"/>
                  <a:gd name="T46" fmla="*/ 222 w 224"/>
                  <a:gd name="T47" fmla="*/ 53 h 95"/>
                  <a:gd name="T48" fmla="*/ 224 w 224"/>
                  <a:gd name="T49" fmla="*/ 49 h 95"/>
                  <a:gd name="T50" fmla="*/ 214 w 224"/>
                  <a:gd name="T51" fmla="*/ 56 h 95"/>
                  <a:gd name="T52" fmla="*/ 204 w 224"/>
                  <a:gd name="T53" fmla="*/ 64 h 95"/>
                  <a:gd name="T54" fmla="*/ 193 w 224"/>
                  <a:gd name="T55" fmla="*/ 70 h 95"/>
                  <a:gd name="T56" fmla="*/ 181 w 224"/>
                  <a:gd name="T57" fmla="*/ 76 h 95"/>
                  <a:gd name="T58" fmla="*/ 170 w 224"/>
                  <a:gd name="T59" fmla="*/ 79 h 95"/>
                  <a:gd name="T60" fmla="*/ 157 w 224"/>
                  <a:gd name="T61" fmla="*/ 82 h 95"/>
                  <a:gd name="T62" fmla="*/ 145 w 224"/>
                  <a:gd name="T63" fmla="*/ 84 h 95"/>
                  <a:gd name="T64" fmla="*/ 132 w 224"/>
                  <a:gd name="T65" fmla="*/ 84 h 95"/>
                  <a:gd name="T66" fmla="*/ 122 w 224"/>
                  <a:gd name="T67" fmla="*/ 84 h 95"/>
                  <a:gd name="T68" fmla="*/ 112 w 224"/>
                  <a:gd name="T69" fmla="*/ 83 h 95"/>
                  <a:gd name="T70" fmla="*/ 101 w 224"/>
                  <a:gd name="T71" fmla="*/ 82 h 95"/>
                  <a:gd name="T72" fmla="*/ 92 w 224"/>
                  <a:gd name="T73" fmla="*/ 78 h 95"/>
                  <a:gd name="T74" fmla="*/ 82 w 224"/>
                  <a:gd name="T75" fmla="*/ 76 h 95"/>
                  <a:gd name="T76" fmla="*/ 73 w 224"/>
                  <a:gd name="T77" fmla="*/ 71 h 95"/>
                  <a:gd name="T78" fmla="*/ 64 w 224"/>
                  <a:gd name="T79" fmla="*/ 67 h 95"/>
                  <a:gd name="T80" fmla="*/ 56 w 224"/>
                  <a:gd name="T81" fmla="*/ 61 h 95"/>
                  <a:gd name="T82" fmla="*/ 47 w 224"/>
                  <a:gd name="T83" fmla="*/ 55 h 95"/>
                  <a:gd name="T84" fmla="*/ 40 w 224"/>
                  <a:gd name="T85" fmla="*/ 49 h 95"/>
                  <a:gd name="T86" fmla="*/ 32 w 224"/>
                  <a:gd name="T87" fmla="*/ 42 h 95"/>
                  <a:gd name="T88" fmla="*/ 25 w 224"/>
                  <a:gd name="T89" fmla="*/ 35 h 95"/>
                  <a:gd name="T90" fmla="*/ 18 w 224"/>
                  <a:gd name="T91" fmla="*/ 28 h 95"/>
                  <a:gd name="T92" fmla="*/ 12 w 224"/>
                  <a:gd name="T93" fmla="*/ 19 h 95"/>
                  <a:gd name="T94" fmla="*/ 6 w 224"/>
                  <a:gd name="T95" fmla="*/ 10 h 95"/>
                  <a:gd name="T96" fmla="*/ 0 w 224"/>
                  <a:gd name="T97" fmla="*/ 0 h 95"/>
                  <a:gd name="T98" fmla="*/ 1 w 224"/>
                  <a:gd name="T99" fmla="*/ 5 h 95"/>
                  <a:gd name="T100" fmla="*/ 2 w 224"/>
                  <a:gd name="T101" fmla="*/ 10 h 95"/>
                  <a:gd name="T102" fmla="*/ 4 w 224"/>
                  <a:gd name="T103" fmla="*/ 13 h 95"/>
                  <a:gd name="T104" fmla="*/ 5 w 224"/>
                  <a:gd name="T105" fmla="*/ 18 h 95"/>
                  <a:gd name="T106" fmla="*/ 7 w 224"/>
                  <a:gd name="T107" fmla="*/ 23 h 95"/>
                  <a:gd name="T108" fmla="*/ 8 w 224"/>
                  <a:gd name="T109" fmla="*/ 26 h 95"/>
                  <a:gd name="T110" fmla="*/ 10 w 224"/>
                  <a:gd name="T111" fmla="*/ 30 h 95"/>
                  <a:gd name="T112" fmla="*/ 12 w 224"/>
                  <a:gd name="T113" fmla="*/ 3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12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20 w 235"/>
                  <a:gd name="T1" fmla="*/ 50 h 106"/>
                  <a:gd name="T2" fmla="*/ 47 w 235"/>
                  <a:gd name="T3" fmla="*/ 76 h 106"/>
                  <a:gd name="T4" fmla="*/ 71 w 235"/>
                  <a:gd name="T5" fmla="*/ 90 h 106"/>
                  <a:gd name="T6" fmla="*/ 88 w 235"/>
                  <a:gd name="T7" fmla="*/ 98 h 106"/>
                  <a:gd name="T8" fmla="*/ 107 w 235"/>
                  <a:gd name="T9" fmla="*/ 104 h 106"/>
                  <a:gd name="T10" fmla="*/ 126 w 235"/>
                  <a:gd name="T11" fmla="*/ 106 h 106"/>
                  <a:gd name="T12" fmla="*/ 146 w 235"/>
                  <a:gd name="T13" fmla="*/ 106 h 106"/>
                  <a:gd name="T14" fmla="*/ 168 w 235"/>
                  <a:gd name="T15" fmla="*/ 102 h 106"/>
                  <a:gd name="T16" fmla="*/ 189 w 235"/>
                  <a:gd name="T17" fmla="*/ 95 h 106"/>
                  <a:gd name="T18" fmla="*/ 209 w 235"/>
                  <a:gd name="T19" fmla="*/ 84 h 106"/>
                  <a:gd name="T20" fmla="*/ 220 w 235"/>
                  <a:gd name="T21" fmla="*/ 76 h 106"/>
                  <a:gd name="T22" fmla="*/ 224 w 235"/>
                  <a:gd name="T23" fmla="*/ 70 h 106"/>
                  <a:gd name="T24" fmla="*/ 228 w 235"/>
                  <a:gd name="T25" fmla="*/ 63 h 106"/>
                  <a:gd name="T26" fmla="*/ 233 w 235"/>
                  <a:gd name="T27" fmla="*/ 57 h 106"/>
                  <a:gd name="T28" fmla="*/ 235 w 235"/>
                  <a:gd name="T29" fmla="*/ 53 h 106"/>
                  <a:gd name="T30" fmla="*/ 235 w 235"/>
                  <a:gd name="T31" fmla="*/ 52 h 106"/>
                  <a:gd name="T32" fmla="*/ 235 w 235"/>
                  <a:gd name="T33" fmla="*/ 52 h 106"/>
                  <a:gd name="T34" fmla="*/ 235 w 235"/>
                  <a:gd name="T35" fmla="*/ 52 h 106"/>
                  <a:gd name="T36" fmla="*/ 224 w 235"/>
                  <a:gd name="T37" fmla="*/ 62 h 106"/>
                  <a:gd name="T38" fmla="*/ 201 w 235"/>
                  <a:gd name="T39" fmla="*/ 77 h 106"/>
                  <a:gd name="T40" fmla="*/ 176 w 235"/>
                  <a:gd name="T41" fmla="*/ 88 h 106"/>
                  <a:gd name="T42" fmla="*/ 149 w 235"/>
                  <a:gd name="T43" fmla="*/ 94 h 106"/>
                  <a:gd name="T44" fmla="*/ 124 w 235"/>
                  <a:gd name="T45" fmla="*/ 95 h 106"/>
                  <a:gd name="T46" fmla="*/ 103 w 235"/>
                  <a:gd name="T47" fmla="*/ 92 h 106"/>
                  <a:gd name="T48" fmla="*/ 83 w 235"/>
                  <a:gd name="T49" fmla="*/ 84 h 106"/>
                  <a:gd name="T50" fmla="*/ 64 w 235"/>
                  <a:gd name="T51" fmla="*/ 75 h 106"/>
                  <a:gd name="T52" fmla="*/ 47 w 235"/>
                  <a:gd name="T53" fmla="*/ 63 h 106"/>
                  <a:gd name="T54" fmla="*/ 31 w 235"/>
                  <a:gd name="T55" fmla="*/ 47 h 106"/>
                  <a:gd name="T56" fmla="*/ 17 w 235"/>
                  <a:gd name="T57" fmla="*/ 30 h 106"/>
                  <a:gd name="T58" fmla="*/ 6 w 235"/>
                  <a:gd name="T59" fmla="*/ 11 h 106"/>
                  <a:gd name="T60" fmla="*/ 1 w 235"/>
                  <a:gd name="T61" fmla="*/ 5 h 106"/>
                  <a:gd name="T62" fmla="*/ 2 w 235"/>
                  <a:gd name="T63" fmla="*/ 14 h 106"/>
                  <a:gd name="T64" fmla="*/ 4 w 235"/>
                  <a:gd name="T65" fmla="*/ 21 h 106"/>
                  <a:gd name="T66" fmla="*/ 7 w 235"/>
                  <a:gd name="T67" fmla="*/ 2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13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10 w 242"/>
                  <a:gd name="T1" fmla="*/ 40 h 114"/>
                  <a:gd name="T2" fmla="*/ 22 w 242"/>
                  <a:gd name="T3" fmla="*/ 58 h 114"/>
                  <a:gd name="T4" fmla="*/ 36 w 242"/>
                  <a:gd name="T5" fmla="*/ 72 h 114"/>
                  <a:gd name="T6" fmla="*/ 51 w 242"/>
                  <a:gd name="T7" fmla="*/ 85 h 114"/>
                  <a:gd name="T8" fmla="*/ 68 w 242"/>
                  <a:gd name="T9" fmla="*/ 97 h 114"/>
                  <a:gd name="T10" fmla="*/ 86 w 242"/>
                  <a:gd name="T11" fmla="*/ 106 h 114"/>
                  <a:gd name="T12" fmla="*/ 105 w 242"/>
                  <a:gd name="T13" fmla="*/ 112 h 114"/>
                  <a:gd name="T14" fmla="*/ 126 w 242"/>
                  <a:gd name="T15" fmla="*/ 114 h 114"/>
                  <a:gd name="T16" fmla="*/ 149 w 242"/>
                  <a:gd name="T17" fmla="*/ 114 h 114"/>
                  <a:gd name="T18" fmla="*/ 174 w 242"/>
                  <a:gd name="T19" fmla="*/ 109 h 114"/>
                  <a:gd name="T20" fmla="*/ 197 w 242"/>
                  <a:gd name="T21" fmla="*/ 100 h 114"/>
                  <a:gd name="T22" fmla="*/ 218 w 242"/>
                  <a:gd name="T23" fmla="*/ 86 h 114"/>
                  <a:gd name="T24" fmla="*/ 229 w 242"/>
                  <a:gd name="T25" fmla="*/ 78 h 114"/>
                  <a:gd name="T26" fmla="*/ 232 w 242"/>
                  <a:gd name="T27" fmla="*/ 74 h 114"/>
                  <a:gd name="T28" fmla="*/ 233 w 242"/>
                  <a:gd name="T29" fmla="*/ 72 h 114"/>
                  <a:gd name="T30" fmla="*/ 235 w 242"/>
                  <a:gd name="T31" fmla="*/ 68 h 114"/>
                  <a:gd name="T32" fmla="*/ 237 w 242"/>
                  <a:gd name="T33" fmla="*/ 65 h 114"/>
                  <a:gd name="T34" fmla="*/ 238 w 242"/>
                  <a:gd name="T35" fmla="*/ 61 h 114"/>
                  <a:gd name="T36" fmla="*/ 240 w 242"/>
                  <a:gd name="T37" fmla="*/ 58 h 114"/>
                  <a:gd name="T38" fmla="*/ 241 w 242"/>
                  <a:gd name="T39" fmla="*/ 54 h 114"/>
                  <a:gd name="T40" fmla="*/ 230 w 242"/>
                  <a:gd name="T41" fmla="*/ 64 h 114"/>
                  <a:gd name="T42" fmla="*/ 207 w 242"/>
                  <a:gd name="T43" fmla="*/ 83 h 114"/>
                  <a:gd name="T44" fmla="*/ 180 w 242"/>
                  <a:gd name="T45" fmla="*/ 96 h 114"/>
                  <a:gd name="T46" fmla="*/ 151 w 242"/>
                  <a:gd name="T47" fmla="*/ 103 h 114"/>
                  <a:gd name="T48" fmla="*/ 125 w 242"/>
                  <a:gd name="T49" fmla="*/ 103 h 114"/>
                  <a:gd name="T50" fmla="*/ 102 w 242"/>
                  <a:gd name="T51" fmla="*/ 100 h 114"/>
                  <a:gd name="T52" fmla="*/ 82 w 242"/>
                  <a:gd name="T53" fmla="*/ 92 h 114"/>
                  <a:gd name="T54" fmla="*/ 63 w 242"/>
                  <a:gd name="T55" fmla="*/ 82 h 114"/>
                  <a:gd name="T56" fmla="*/ 45 w 242"/>
                  <a:gd name="T57" fmla="*/ 67 h 114"/>
                  <a:gd name="T58" fmla="*/ 30 w 242"/>
                  <a:gd name="T59" fmla="*/ 52 h 114"/>
                  <a:gd name="T60" fmla="*/ 16 w 242"/>
                  <a:gd name="T61" fmla="*/ 32 h 114"/>
                  <a:gd name="T62" fmla="*/ 5 w 242"/>
                  <a:gd name="T63" fmla="*/ 11 h 114"/>
                  <a:gd name="T64" fmla="*/ 0 w 242"/>
                  <a:gd name="T65" fmla="*/ 4 h 114"/>
                  <a:gd name="T66" fmla="*/ 1 w 242"/>
                  <a:gd name="T67" fmla="*/ 11 h 114"/>
                  <a:gd name="T68" fmla="*/ 2 w 242"/>
                  <a:gd name="T69" fmla="*/ 19 h 114"/>
                  <a:gd name="T70" fmla="*/ 3 w 242"/>
                  <a:gd name="T71" fmla="*/ 2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14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7 w 246"/>
                  <a:gd name="T1" fmla="*/ 39 h 123"/>
                  <a:gd name="T2" fmla="*/ 18 w 246"/>
                  <a:gd name="T3" fmla="*/ 58 h 123"/>
                  <a:gd name="T4" fmla="*/ 32 w 246"/>
                  <a:gd name="T5" fmla="*/ 75 h 123"/>
                  <a:gd name="T6" fmla="*/ 48 w 246"/>
                  <a:gd name="T7" fmla="*/ 91 h 123"/>
                  <a:gd name="T8" fmla="*/ 65 w 246"/>
                  <a:gd name="T9" fmla="*/ 103 h 123"/>
                  <a:gd name="T10" fmla="*/ 84 w 246"/>
                  <a:gd name="T11" fmla="*/ 112 h 123"/>
                  <a:gd name="T12" fmla="*/ 104 w 246"/>
                  <a:gd name="T13" fmla="*/ 120 h 123"/>
                  <a:gd name="T14" fmla="*/ 125 w 246"/>
                  <a:gd name="T15" fmla="*/ 123 h 123"/>
                  <a:gd name="T16" fmla="*/ 150 w 246"/>
                  <a:gd name="T17" fmla="*/ 122 h 123"/>
                  <a:gd name="T18" fmla="*/ 177 w 246"/>
                  <a:gd name="T19" fmla="*/ 116 h 123"/>
                  <a:gd name="T20" fmla="*/ 202 w 246"/>
                  <a:gd name="T21" fmla="*/ 105 h 123"/>
                  <a:gd name="T22" fmla="*/ 225 w 246"/>
                  <a:gd name="T23" fmla="*/ 90 h 123"/>
                  <a:gd name="T24" fmla="*/ 238 w 246"/>
                  <a:gd name="T25" fmla="*/ 76 h 123"/>
                  <a:gd name="T26" fmla="*/ 241 w 246"/>
                  <a:gd name="T27" fmla="*/ 69 h 123"/>
                  <a:gd name="T28" fmla="*/ 243 w 246"/>
                  <a:gd name="T29" fmla="*/ 62 h 123"/>
                  <a:gd name="T30" fmla="*/ 245 w 246"/>
                  <a:gd name="T31" fmla="*/ 56 h 123"/>
                  <a:gd name="T32" fmla="*/ 236 w 246"/>
                  <a:gd name="T33" fmla="*/ 66 h 123"/>
                  <a:gd name="T34" fmla="*/ 211 w 246"/>
                  <a:gd name="T35" fmla="*/ 87 h 123"/>
                  <a:gd name="T36" fmla="*/ 183 w 246"/>
                  <a:gd name="T37" fmla="*/ 103 h 123"/>
                  <a:gd name="T38" fmla="*/ 152 w 246"/>
                  <a:gd name="T39" fmla="*/ 111 h 123"/>
                  <a:gd name="T40" fmla="*/ 125 w 246"/>
                  <a:gd name="T41" fmla="*/ 112 h 123"/>
                  <a:gd name="T42" fmla="*/ 101 w 246"/>
                  <a:gd name="T43" fmla="*/ 108 h 123"/>
                  <a:gd name="T44" fmla="*/ 80 w 246"/>
                  <a:gd name="T45" fmla="*/ 99 h 123"/>
                  <a:gd name="T46" fmla="*/ 61 w 246"/>
                  <a:gd name="T47" fmla="*/ 87 h 123"/>
                  <a:gd name="T48" fmla="*/ 43 w 246"/>
                  <a:gd name="T49" fmla="*/ 73 h 123"/>
                  <a:gd name="T50" fmla="*/ 28 w 246"/>
                  <a:gd name="T51" fmla="*/ 55 h 123"/>
                  <a:gd name="T52" fmla="*/ 15 w 246"/>
                  <a:gd name="T53" fmla="*/ 34 h 123"/>
                  <a:gd name="T54" fmla="*/ 4 w 246"/>
                  <a:gd name="T55" fmla="*/ 12 h 123"/>
                  <a:gd name="T56" fmla="*/ 0 w 246"/>
                  <a:gd name="T57" fmla="*/ 3 h 123"/>
                  <a:gd name="T58" fmla="*/ 0 w 246"/>
                  <a:gd name="T59" fmla="*/ 11 h 123"/>
                  <a:gd name="T60" fmla="*/ 0 w 246"/>
                  <a:gd name="T61" fmla="*/ 18 h 123"/>
                  <a:gd name="T62" fmla="*/ 1 w 246"/>
                  <a:gd name="T63" fmla="*/ 2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15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5 w 249"/>
                  <a:gd name="T1" fmla="*/ 40 h 132"/>
                  <a:gd name="T2" fmla="*/ 16 w 249"/>
                  <a:gd name="T3" fmla="*/ 61 h 132"/>
                  <a:gd name="T4" fmla="*/ 30 w 249"/>
                  <a:gd name="T5" fmla="*/ 79 h 132"/>
                  <a:gd name="T6" fmla="*/ 45 w 249"/>
                  <a:gd name="T7" fmla="*/ 96 h 132"/>
                  <a:gd name="T8" fmla="*/ 63 w 249"/>
                  <a:gd name="T9" fmla="*/ 111 h 132"/>
                  <a:gd name="T10" fmla="*/ 82 w 249"/>
                  <a:gd name="T11" fmla="*/ 121 h 132"/>
                  <a:gd name="T12" fmla="*/ 102 w 249"/>
                  <a:gd name="T13" fmla="*/ 129 h 132"/>
                  <a:gd name="T14" fmla="*/ 125 w 249"/>
                  <a:gd name="T15" fmla="*/ 132 h 132"/>
                  <a:gd name="T16" fmla="*/ 151 w 249"/>
                  <a:gd name="T17" fmla="*/ 132 h 132"/>
                  <a:gd name="T18" fmla="*/ 180 w 249"/>
                  <a:gd name="T19" fmla="*/ 125 h 132"/>
                  <a:gd name="T20" fmla="*/ 207 w 249"/>
                  <a:gd name="T21" fmla="*/ 112 h 132"/>
                  <a:gd name="T22" fmla="*/ 230 w 249"/>
                  <a:gd name="T23" fmla="*/ 93 h 132"/>
                  <a:gd name="T24" fmla="*/ 243 w 249"/>
                  <a:gd name="T25" fmla="*/ 77 h 132"/>
                  <a:gd name="T26" fmla="*/ 245 w 249"/>
                  <a:gd name="T27" fmla="*/ 71 h 132"/>
                  <a:gd name="T28" fmla="*/ 247 w 249"/>
                  <a:gd name="T29" fmla="*/ 64 h 132"/>
                  <a:gd name="T30" fmla="*/ 249 w 249"/>
                  <a:gd name="T31" fmla="*/ 58 h 132"/>
                  <a:gd name="T32" fmla="*/ 239 w 249"/>
                  <a:gd name="T33" fmla="*/ 69 h 132"/>
                  <a:gd name="T34" fmla="*/ 214 w 249"/>
                  <a:gd name="T35" fmla="*/ 94 h 132"/>
                  <a:gd name="T36" fmla="*/ 185 w 249"/>
                  <a:gd name="T37" fmla="*/ 112 h 132"/>
                  <a:gd name="T38" fmla="*/ 161 w 249"/>
                  <a:gd name="T39" fmla="*/ 119 h 132"/>
                  <a:gd name="T40" fmla="*/ 145 w 249"/>
                  <a:gd name="T41" fmla="*/ 121 h 132"/>
                  <a:gd name="T42" fmla="*/ 124 w 249"/>
                  <a:gd name="T43" fmla="*/ 121 h 132"/>
                  <a:gd name="T44" fmla="*/ 100 w 249"/>
                  <a:gd name="T45" fmla="*/ 117 h 132"/>
                  <a:gd name="T46" fmla="*/ 79 w 249"/>
                  <a:gd name="T47" fmla="*/ 108 h 132"/>
                  <a:gd name="T48" fmla="*/ 59 w 249"/>
                  <a:gd name="T49" fmla="*/ 95 h 132"/>
                  <a:gd name="T50" fmla="*/ 42 w 249"/>
                  <a:gd name="T51" fmla="*/ 79 h 132"/>
                  <a:gd name="T52" fmla="*/ 27 w 249"/>
                  <a:gd name="T53" fmla="*/ 60 h 132"/>
                  <a:gd name="T54" fmla="*/ 14 w 249"/>
                  <a:gd name="T55" fmla="*/ 37 h 132"/>
                  <a:gd name="T56" fmla="*/ 5 w 249"/>
                  <a:gd name="T57" fmla="*/ 14 h 132"/>
                  <a:gd name="T58" fmla="*/ 1 w 249"/>
                  <a:gd name="T59" fmla="*/ 4 h 132"/>
                  <a:gd name="T60" fmla="*/ 0 w 249"/>
                  <a:gd name="T61" fmla="*/ 11 h 132"/>
                  <a:gd name="T62" fmla="*/ 0 w 249"/>
                  <a:gd name="T63" fmla="*/ 18 h 132"/>
                  <a:gd name="T64" fmla="*/ 0 w 249"/>
                  <a:gd name="T65" fmla="*/ 2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16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4 w 251"/>
                  <a:gd name="T1" fmla="*/ 40 h 140"/>
                  <a:gd name="T2" fmla="*/ 15 w 251"/>
                  <a:gd name="T3" fmla="*/ 62 h 140"/>
                  <a:gd name="T4" fmla="*/ 28 w 251"/>
                  <a:gd name="T5" fmla="*/ 83 h 140"/>
                  <a:gd name="T6" fmla="*/ 43 w 251"/>
                  <a:gd name="T7" fmla="*/ 101 h 140"/>
                  <a:gd name="T8" fmla="*/ 61 w 251"/>
                  <a:gd name="T9" fmla="*/ 115 h 140"/>
                  <a:gd name="T10" fmla="*/ 80 w 251"/>
                  <a:gd name="T11" fmla="*/ 127 h 140"/>
                  <a:gd name="T12" fmla="*/ 101 w 251"/>
                  <a:gd name="T13" fmla="*/ 136 h 140"/>
                  <a:gd name="T14" fmla="*/ 125 w 251"/>
                  <a:gd name="T15" fmla="*/ 140 h 140"/>
                  <a:gd name="T16" fmla="*/ 152 w 251"/>
                  <a:gd name="T17" fmla="*/ 139 h 140"/>
                  <a:gd name="T18" fmla="*/ 183 w 251"/>
                  <a:gd name="T19" fmla="*/ 131 h 140"/>
                  <a:gd name="T20" fmla="*/ 211 w 251"/>
                  <a:gd name="T21" fmla="*/ 115 h 140"/>
                  <a:gd name="T22" fmla="*/ 236 w 251"/>
                  <a:gd name="T23" fmla="*/ 94 h 140"/>
                  <a:gd name="T24" fmla="*/ 247 w 251"/>
                  <a:gd name="T25" fmla="*/ 77 h 140"/>
                  <a:gd name="T26" fmla="*/ 249 w 251"/>
                  <a:gd name="T27" fmla="*/ 71 h 140"/>
                  <a:gd name="T28" fmla="*/ 250 w 251"/>
                  <a:gd name="T29" fmla="*/ 64 h 140"/>
                  <a:gd name="T30" fmla="*/ 251 w 251"/>
                  <a:gd name="T31" fmla="*/ 58 h 140"/>
                  <a:gd name="T32" fmla="*/ 247 w 251"/>
                  <a:gd name="T33" fmla="*/ 62 h 140"/>
                  <a:gd name="T34" fmla="*/ 236 w 251"/>
                  <a:gd name="T35" fmla="*/ 78 h 140"/>
                  <a:gd name="T36" fmla="*/ 223 w 251"/>
                  <a:gd name="T37" fmla="*/ 91 h 140"/>
                  <a:gd name="T38" fmla="*/ 209 w 251"/>
                  <a:gd name="T39" fmla="*/ 103 h 140"/>
                  <a:gd name="T40" fmla="*/ 195 w 251"/>
                  <a:gd name="T41" fmla="*/ 114 h 140"/>
                  <a:gd name="T42" fmla="*/ 179 w 251"/>
                  <a:gd name="T43" fmla="*/ 121 h 140"/>
                  <a:gd name="T44" fmla="*/ 162 w 251"/>
                  <a:gd name="T45" fmla="*/ 126 h 140"/>
                  <a:gd name="T46" fmla="*/ 145 w 251"/>
                  <a:gd name="T47" fmla="*/ 130 h 140"/>
                  <a:gd name="T48" fmla="*/ 124 w 251"/>
                  <a:gd name="T49" fmla="*/ 128 h 140"/>
                  <a:gd name="T50" fmla="*/ 100 w 251"/>
                  <a:gd name="T51" fmla="*/ 124 h 140"/>
                  <a:gd name="T52" fmla="*/ 78 w 251"/>
                  <a:gd name="T53" fmla="*/ 114 h 140"/>
                  <a:gd name="T54" fmla="*/ 58 w 251"/>
                  <a:gd name="T55" fmla="*/ 101 h 140"/>
                  <a:gd name="T56" fmla="*/ 41 w 251"/>
                  <a:gd name="T57" fmla="*/ 84 h 140"/>
                  <a:gd name="T58" fmla="*/ 26 w 251"/>
                  <a:gd name="T59" fmla="*/ 62 h 140"/>
                  <a:gd name="T60" fmla="*/ 14 w 251"/>
                  <a:gd name="T61" fmla="*/ 40 h 140"/>
                  <a:gd name="T62" fmla="*/ 6 w 251"/>
                  <a:gd name="T63" fmla="*/ 15 h 140"/>
                  <a:gd name="T64" fmla="*/ 2 w 251"/>
                  <a:gd name="T65" fmla="*/ 4 h 140"/>
                  <a:gd name="T66" fmla="*/ 1 w 251"/>
                  <a:gd name="T67" fmla="*/ 11 h 140"/>
                  <a:gd name="T68" fmla="*/ 1 w 251"/>
                  <a:gd name="T69" fmla="*/ 17 h 140"/>
                  <a:gd name="T70" fmla="*/ 0 w 251"/>
                  <a:gd name="T71" fmla="*/ 2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17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4 w 251"/>
                  <a:gd name="T1" fmla="*/ 39 h 146"/>
                  <a:gd name="T2" fmla="*/ 13 w 251"/>
                  <a:gd name="T3" fmla="*/ 62 h 146"/>
                  <a:gd name="T4" fmla="*/ 26 w 251"/>
                  <a:gd name="T5" fmla="*/ 85 h 146"/>
                  <a:gd name="T6" fmla="*/ 41 w 251"/>
                  <a:gd name="T7" fmla="*/ 104 h 146"/>
                  <a:gd name="T8" fmla="*/ 58 w 251"/>
                  <a:gd name="T9" fmla="*/ 120 h 146"/>
                  <a:gd name="T10" fmla="*/ 78 w 251"/>
                  <a:gd name="T11" fmla="*/ 133 h 146"/>
                  <a:gd name="T12" fmla="*/ 99 w 251"/>
                  <a:gd name="T13" fmla="*/ 142 h 146"/>
                  <a:gd name="T14" fmla="*/ 123 w 251"/>
                  <a:gd name="T15" fmla="*/ 146 h 146"/>
                  <a:gd name="T16" fmla="*/ 144 w 251"/>
                  <a:gd name="T17" fmla="*/ 146 h 146"/>
                  <a:gd name="T18" fmla="*/ 160 w 251"/>
                  <a:gd name="T19" fmla="*/ 144 h 146"/>
                  <a:gd name="T20" fmla="*/ 184 w 251"/>
                  <a:gd name="T21" fmla="*/ 137 h 146"/>
                  <a:gd name="T22" fmla="*/ 213 w 251"/>
                  <a:gd name="T23" fmla="*/ 119 h 146"/>
                  <a:gd name="T24" fmla="*/ 238 w 251"/>
                  <a:gd name="T25" fmla="*/ 94 h 146"/>
                  <a:gd name="T26" fmla="*/ 249 w 251"/>
                  <a:gd name="T27" fmla="*/ 76 h 146"/>
                  <a:gd name="T28" fmla="*/ 250 w 251"/>
                  <a:gd name="T29" fmla="*/ 70 h 146"/>
                  <a:gd name="T30" fmla="*/ 251 w 251"/>
                  <a:gd name="T31" fmla="*/ 62 h 146"/>
                  <a:gd name="T32" fmla="*/ 251 w 251"/>
                  <a:gd name="T33" fmla="*/ 57 h 146"/>
                  <a:gd name="T34" fmla="*/ 247 w 251"/>
                  <a:gd name="T35" fmla="*/ 62 h 146"/>
                  <a:gd name="T36" fmla="*/ 237 w 251"/>
                  <a:gd name="T37" fmla="*/ 79 h 146"/>
                  <a:gd name="T38" fmla="*/ 224 w 251"/>
                  <a:gd name="T39" fmla="*/ 95 h 146"/>
                  <a:gd name="T40" fmla="*/ 210 w 251"/>
                  <a:gd name="T41" fmla="*/ 108 h 146"/>
                  <a:gd name="T42" fmla="*/ 196 w 251"/>
                  <a:gd name="T43" fmla="*/ 119 h 146"/>
                  <a:gd name="T44" fmla="*/ 179 w 251"/>
                  <a:gd name="T45" fmla="*/ 127 h 146"/>
                  <a:gd name="T46" fmla="*/ 162 w 251"/>
                  <a:gd name="T47" fmla="*/ 133 h 146"/>
                  <a:gd name="T48" fmla="*/ 144 w 251"/>
                  <a:gd name="T49" fmla="*/ 136 h 146"/>
                  <a:gd name="T50" fmla="*/ 123 w 251"/>
                  <a:gd name="T51" fmla="*/ 136 h 146"/>
                  <a:gd name="T52" fmla="*/ 98 w 251"/>
                  <a:gd name="T53" fmla="*/ 130 h 146"/>
                  <a:gd name="T54" fmla="*/ 76 w 251"/>
                  <a:gd name="T55" fmla="*/ 120 h 146"/>
                  <a:gd name="T56" fmla="*/ 57 w 251"/>
                  <a:gd name="T57" fmla="*/ 106 h 146"/>
                  <a:gd name="T58" fmla="*/ 39 w 251"/>
                  <a:gd name="T59" fmla="*/ 88 h 146"/>
                  <a:gd name="T60" fmla="*/ 25 w 251"/>
                  <a:gd name="T61" fmla="*/ 66 h 146"/>
                  <a:gd name="T62" fmla="*/ 14 w 251"/>
                  <a:gd name="T63" fmla="*/ 41 h 146"/>
                  <a:gd name="T64" fmla="*/ 7 w 251"/>
                  <a:gd name="T65" fmla="*/ 15 h 146"/>
                  <a:gd name="T66" fmla="*/ 4 w 251"/>
                  <a:gd name="T67" fmla="*/ 3 h 146"/>
                  <a:gd name="T68" fmla="*/ 3 w 251"/>
                  <a:gd name="T69" fmla="*/ 10 h 146"/>
                  <a:gd name="T70" fmla="*/ 1 w 251"/>
                  <a:gd name="T71" fmla="*/ 16 h 146"/>
                  <a:gd name="T72" fmla="*/ 0 w 251"/>
                  <a:gd name="T73" fmla="*/ 2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18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3 w 249"/>
                  <a:gd name="T1" fmla="*/ 39 h 154"/>
                  <a:gd name="T2" fmla="*/ 11 w 249"/>
                  <a:gd name="T3" fmla="*/ 64 h 154"/>
                  <a:gd name="T4" fmla="*/ 23 w 249"/>
                  <a:gd name="T5" fmla="*/ 86 h 154"/>
                  <a:gd name="T6" fmla="*/ 38 w 249"/>
                  <a:gd name="T7" fmla="*/ 108 h 154"/>
                  <a:gd name="T8" fmla="*/ 55 w 249"/>
                  <a:gd name="T9" fmla="*/ 125 h 154"/>
                  <a:gd name="T10" fmla="*/ 75 w 249"/>
                  <a:gd name="T11" fmla="*/ 138 h 154"/>
                  <a:gd name="T12" fmla="*/ 97 w 249"/>
                  <a:gd name="T13" fmla="*/ 148 h 154"/>
                  <a:gd name="T14" fmla="*/ 121 w 249"/>
                  <a:gd name="T15" fmla="*/ 152 h 154"/>
                  <a:gd name="T16" fmla="*/ 142 w 249"/>
                  <a:gd name="T17" fmla="*/ 154 h 154"/>
                  <a:gd name="T18" fmla="*/ 159 w 249"/>
                  <a:gd name="T19" fmla="*/ 150 h 154"/>
                  <a:gd name="T20" fmla="*/ 176 w 249"/>
                  <a:gd name="T21" fmla="*/ 145 h 154"/>
                  <a:gd name="T22" fmla="*/ 192 w 249"/>
                  <a:gd name="T23" fmla="*/ 138 h 154"/>
                  <a:gd name="T24" fmla="*/ 206 w 249"/>
                  <a:gd name="T25" fmla="*/ 127 h 154"/>
                  <a:gd name="T26" fmla="*/ 220 w 249"/>
                  <a:gd name="T27" fmla="*/ 115 h 154"/>
                  <a:gd name="T28" fmla="*/ 233 w 249"/>
                  <a:gd name="T29" fmla="*/ 102 h 154"/>
                  <a:gd name="T30" fmla="*/ 244 w 249"/>
                  <a:gd name="T31" fmla="*/ 86 h 154"/>
                  <a:gd name="T32" fmla="*/ 249 w 249"/>
                  <a:gd name="T33" fmla="*/ 74 h 154"/>
                  <a:gd name="T34" fmla="*/ 249 w 249"/>
                  <a:gd name="T35" fmla="*/ 69 h 154"/>
                  <a:gd name="T36" fmla="*/ 249 w 249"/>
                  <a:gd name="T37" fmla="*/ 63 h 154"/>
                  <a:gd name="T38" fmla="*/ 249 w 249"/>
                  <a:gd name="T39" fmla="*/ 57 h 154"/>
                  <a:gd name="T40" fmla="*/ 245 w 249"/>
                  <a:gd name="T41" fmla="*/ 63 h 154"/>
                  <a:gd name="T42" fmla="*/ 236 w 249"/>
                  <a:gd name="T43" fmla="*/ 80 h 154"/>
                  <a:gd name="T44" fmla="*/ 223 w 249"/>
                  <a:gd name="T45" fmla="*/ 97 h 154"/>
                  <a:gd name="T46" fmla="*/ 210 w 249"/>
                  <a:gd name="T47" fmla="*/ 112 h 154"/>
                  <a:gd name="T48" fmla="*/ 195 w 249"/>
                  <a:gd name="T49" fmla="*/ 124 h 154"/>
                  <a:gd name="T50" fmla="*/ 179 w 249"/>
                  <a:gd name="T51" fmla="*/ 133 h 154"/>
                  <a:gd name="T52" fmla="*/ 161 w 249"/>
                  <a:gd name="T53" fmla="*/ 139 h 154"/>
                  <a:gd name="T54" fmla="*/ 143 w 249"/>
                  <a:gd name="T55" fmla="*/ 143 h 154"/>
                  <a:gd name="T56" fmla="*/ 121 w 249"/>
                  <a:gd name="T57" fmla="*/ 142 h 154"/>
                  <a:gd name="T58" fmla="*/ 96 w 249"/>
                  <a:gd name="T59" fmla="*/ 137 h 154"/>
                  <a:gd name="T60" fmla="*/ 74 w 249"/>
                  <a:gd name="T61" fmla="*/ 126 h 154"/>
                  <a:gd name="T62" fmla="*/ 54 w 249"/>
                  <a:gd name="T63" fmla="*/ 110 h 154"/>
                  <a:gd name="T64" fmla="*/ 37 w 249"/>
                  <a:gd name="T65" fmla="*/ 91 h 154"/>
                  <a:gd name="T66" fmla="*/ 24 w 249"/>
                  <a:gd name="T67" fmla="*/ 69 h 154"/>
                  <a:gd name="T68" fmla="*/ 14 w 249"/>
                  <a:gd name="T69" fmla="*/ 43 h 154"/>
                  <a:gd name="T70" fmla="*/ 8 w 249"/>
                  <a:gd name="T71" fmla="*/ 15 h 154"/>
                  <a:gd name="T72" fmla="*/ 5 w 249"/>
                  <a:gd name="T73" fmla="*/ 3 h 154"/>
                  <a:gd name="T74" fmla="*/ 4 w 249"/>
                  <a:gd name="T75" fmla="*/ 9 h 154"/>
                  <a:gd name="T76" fmla="*/ 2 w 249"/>
                  <a:gd name="T77" fmla="*/ 16 h 154"/>
                  <a:gd name="T78" fmla="*/ 1 w 249"/>
                  <a:gd name="T79" fmla="*/ 2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19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2 w 246"/>
                  <a:gd name="T1" fmla="*/ 38 h 159"/>
                  <a:gd name="T2" fmla="*/ 9 w 246"/>
                  <a:gd name="T3" fmla="*/ 64 h 159"/>
                  <a:gd name="T4" fmla="*/ 20 w 246"/>
                  <a:gd name="T5" fmla="*/ 89 h 159"/>
                  <a:gd name="T6" fmla="*/ 34 w 246"/>
                  <a:gd name="T7" fmla="*/ 111 h 159"/>
                  <a:gd name="T8" fmla="*/ 52 w 246"/>
                  <a:gd name="T9" fmla="*/ 129 h 159"/>
                  <a:gd name="T10" fmla="*/ 71 w 246"/>
                  <a:gd name="T11" fmla="*/ 143 h 159"/>
                  <a:gd name="T12" fmla="*/ 93 w 246"/>
                  <a:gd name="T13" fmla="*/ 153 h 159"/>
                  <a:gd name="T14" fmla="*/ 118 w 246"/>
                  <a:gd name="T15" fmla="*/ 159 h 159"/>
                  <a:gd name="T16" fmla="*/ 139 w 246"/>
                  <a:gd name="T17" fmla="*/ 159 h 159"/>
                  <a:gd name="T18" fmla="*/ 157 w 246"/>
                  <a:gd name="T19" fmla="*/ 156 h 159"/>
                  <a:gd name="T20" fmla="*/ 174 w 246"/>
                  <a:gd name="T21" fmla="*/ 150 h 159"/>
                  <a:gd name="T22" fmla="*/ 191 w 246"/>
                  <a:gd name="T23" fmla="*/ 142 h 159"/>
                  <a:gd name="T24" fmla="*/ 205 w 246"/>
                  <a:gd name="T25" fmla="*/ 131 h 159"/>
                  <a:gd name="T26" fmla="*/ 219 w 246"/>
                  <a:gd name="T27" fmla="*/ 118 h 159"/>
                  <a:gd name="T28" fmla="*/ 232 w 246"/>
                  <a:gd name="T29" fmla="*/ 102 h 159"/>
                  <a:gd name="T30" fmla="*/ 242 w 246"/>
                  <a:gd name="T31" fmla="*/ 85 h 159"/>
                  <a:gd name="T32" fmla="*/ 246 w 246"/>
                  <a:gd name="T33" fmla="*/ 74 h 159"/>
                  <a:gd name="T34" fmla="*/ 246 w 246"/>
                  <a:gd name="T35" fmla="*/ 68 h 159"/>
                  <a:gd name="T36" fmla="*/ 246 w 246"/>
                  <a:gd name="T37" fmla="*/ 60 h 159"/>
                  <a:gd name="T38" fmla="*/ 246 w 246"/>
                  <a:gd name="T39" fmla="*/ 54 h 159"/>
                  <a:gd name="T40" fmla="*/ 242 w 246"/>
                  <a:gd name="T41" fmla="*/ 62 h 159"/>
                  <a:gd name="T42" fmla="*/ 233 w 246"/>
                  <a:gd name="T43" fmla="*/ 82 h 159"/>
                  <a:gd name="T44" fmla="*/ 221 w 246"/>
                  <a:gd name="T45" fmla="*/ 99 h 159"/>
                  <a:gd name="T46" fmla="*/ 208 w 246"/>
                  <a:gd name="T47" fmla="*/ 114 h 159"/>
                  <a:gd name="T48" fmla="*/ 193 w 246"/>
                  <a:gd name="T49" fmla="*/ 127 h 159"/>
                  <a:gd name="T50" fmla="*/ 177 w 246"/>
                  <a:gd name="T51" fmla="*/ 137 h 159"/>
                  <a:gd name="T52" fmla="*/ 159 w 246"/>
                  <a:gd name="T53" fmla="*/ 144 h 159"/>
                  <a:gd name="T54" fmla="*/ 140 w 246"/>
                  <a:gd name="T55" fmla="*/ 148 h 159"/>
                  <a:gd name="T56" fmla="*/ 118 w 246"/>
                  <a:gd name="T57" fmla="*/ 148 h 159"/>
                  <a:gd name="T58" fmla="*/ 93 w 246"/>
                  <a:gd name="T59" fmla="*/ 142 h 159"/>
                  <a:gd name="T60" fmla="*/ 71 w 246"/>
                  <a:gd name="T61" fmla="*/ 131 h 159"/>
                  <a:gd name="T62" fmla="*/ 52 w 246"/>
                  <a:gd name="T63" fmla="*/ 115 h 159"/>
                  <a:gd name="T64" fmla="*/ 35 w 246"/>
                  <a:gd name="T65" fmla="*/ 95 h 159"/>
                  <a:gd name="T66" fmla="*/ 22 w 246"/>
                  <a:gd name="T67" fmla="*/ 72 h 159"/>
                  <a:gd name="T68" fmla="*/ 13 w 246"/>
                  <a:gd name="T69" fmla="*/ 46 h 159"/>
                  <a:gd name="T70" fmla="*/ 8 w 246"/>
                  <a:gd name="T71" fmla="*/ 17 h 159"/>
                  <a:gd name="T72" fmla="*/ 8 w 246"/>
                  <a:gd name="T73" fmla="*/ 3 h 159"/>
                  <a:gd name="T74" fmla="*/ 8 w 246"/>
                  <a:gd name="T75" fmla="*/ 2 h 159"/>
                  <a:gd name="T76" fmla="*/ 8 w 246"/>
                  <a:gd name="T77" fmla="*/ 0 h 159"/>
                  <a:gd name="T78" fmla="*/ 8 w 246"/>
                  <a:gd name="T79" fmla="*/ 0 h 159"/>
                  <a:gd name="T80" fmla="*/ 7 w 246"/>
                  <a:gd name="T81" fmla="*/ 3 h 159"/>
                  <a:gd name="T82" fmla="*/ 4 w 246"/>
                  <a:gd name="T83" fmla="*/ 9 h 159"/>
                  <a:gd name="T84" fmla="*/ 2 w 246"/>
                  <a:gd name="T85" fmla="*/ 14 h 159"/>
                  <a:gd name="T86" fmla="*/ 1 w 246"/>
                  <a:gd name="T87" fmla="*/ 2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20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2 w 243"/>
                  <a:gd name="T1" fmla="*/ 36 h 164"/>
                  <a:gd name="T2" fmla="*/ 8 w 243"/>
                  <a:gd name="T3" fmla="*/ 64 h 164"/>
                  <a:gd name="T4" fmla="*/ 18 w 243"/>
                  <a:gd name="T5" fmla="*/ 90 h 164"/>
                  <a:gd name="T6" fmla="*/ 31 w 243"/>
                  <a:gd name="T7" fmla="*/ 112 h 164"/>
                  <a:gd name="T8" fmla="*/ 48 w 243"/>
                  <a:gd name="T9" fmla="*/ 131 h 164"/>
                  <a:gd name="T10" fmla="*/ 68 w 243"/>
                  <a:gd name="T11" fmla="*/ 147 h 164"/>
                  <a:gd name="T12" fmla="*/ 90 w 243"/>
                  <a:gd name="T13" fmla="*/ 158 h 164"/>
                  <a:gd name="T14" fmla="*/ 115 w 243"/>
                  <a:gd name="T15" fmla="*/ 163 h 164"/>
                  <a:gd name="T16" fmla="*/ 137 w 243"/>
                  <a:gd name="T17" fmla="*/ 164 h 164"/>
                  <a:gd name="T18" fmla="*/ 155 w 243"/>
                  <a:gd name="T19" fmla="*/ 160 h 164"/>
                  <a:gd name="T20" fmla="*/ 173 w 243"/>
                  <a:gd name="T21" fmla="*/ 154 h 164"/>
                  <a:gd name="T22" fmla="*/ 189 w 243"/>
                  <a:gd name="T23" fmla="*/ 145 h 164"/>
                  <a:gd name="T24" fmla="*/ 204 w 243"/>
                  <a:gd name="T25" fmla="*/ 133 h 164"/>
                  <a:gd name="T26" fmla="*/ 217 w 243"/>
                  <a:gd name="T27" fmla="*/ 118 h 164"/>
                  <a:gd name="T28" fmla="*/ 230 w 243"/>
                  <a:gd name="T29" fmla="*/ 101 h 164"/>
                  <a:gd name="T30" fmla="*/ 239 w 243"/>
                  <a:gd name="T31" fmla="*/ 84 h 164"/>
                  <a:gd name="T32" fmla="*/ 243 w 243"/>
                  <a:gd name="T33" fmla="*/ 70 h 164"/>
                  <a:gd name="T34" fmla="*/ 243 w 243"/>
                  <a:gd name="T35" fmla="*/ 64 h 164"/>
                  <a:gd name="T36" fmla="*/ 242 w 243"/>
                  <a:gd name="T37" fmla="*/ 58 h 164"/>
                  <a:gd name="T38" fmla="*/ 241 w 243"/>
                  <a:gd name="T39" fmla="*/ 52 h 164"/>
                  <a:gd name="T40" fmla="*/ 238 w 243"/>
                  <a:gd name="T41" fmla="*/ 61 h 164"/>
                  <a:gd name="T42" fmla="*/ 230 w 243"/>
                  <a:gd name="T43" fmla="*/ 81 h 164"/>
                  <a:gd name="T44" fmla="*/ 219 w 243"/>
                  <a:gd name="T45" fmla="*/ 100 h 164"/>
                  <a:gd name="T46" fmla="*/ 206 w 243"/>
                  <a:gd name="T47" fmla="*/ 116 h 164"/>
                  <a:gd name="T48" fmla="*/ 191 w 243"/>
                  <a:gd name="T49" fmla="*/ 130 h 164"/>
                  <a:gd name="T50" fmla="*/ 174 w 243"/>
                  <a:gd name="T51" fmla="*/ 141 h 164"/>
                  <a:gd name="T52" fmla="*/ 156 w 243"/>
                  <a:gd name="T53" fmla="*/ 148 h 164"/>
                  <a:gd name="T54" fmla="*/ 137 w 243"/>
                  <a:gd name="T55" fmla="*/ 153 h 164"/>
                  <a:gd name="T56" fmla="*/ 115 w 243"/>
                  <a:gd name="T57" fmla="*/ 152 h 164"/>
                  <a:gd name="T58" fmla="*/ 91 w 243"/>
                  <a:gd name="T59" fmla="*/ 147 h 164"/>
                  <a:gd name="T60" fmla="*/ 70 w 243"/>
                  <a:gd name="T61" fmla="*/ 136 h 164"/>
                  <a:gd name="T62" fmla="*/ 52 w 243"/>
                  <a:gd name="T63" fmla="*/ 121 h 164"/>
                  <a:gd name="T64" fmla="*/ 36 w 243"/>
                  <a:gd name="T65" fmla="*/ 101 h 164"/>
                  <a:gd name="T66" fmla="*/ 23 w 243"/>
                  <a:gd name="T67" fmla="*/ 80 h 164"/>
                  <a:gd name="T68" fmla="*/ 14 w 243"/>
                  <a:gd name="T69" fmla="*/ 55 h 164"/>
                  <a:gd name="T70" fmla="*/ 10 w 243"/>
                  <a:gd name="T71" fmla="*/ 27 h 164"/>
                  <a:gd name="T72" fmla="*/ 9 w 243"/>
                  <a:gd name="T73" fmla="*/ 12 h 164"/>
                  <a:gd name="T74" fmla="*/ 9 w 243"/>
                  <a:gd name="T75" fmla="*/ 8 h 164"/>
                  <a:gd name="T76" fmla="*/ 9 w 243"/>
                  <a:gd name="T77" fmla="*/ 4 h 164"/>
                  <a:gd name="T78" fmla="*/ 10 w 243"/>
                  <a:gd name="T79" fmla="*/ 1 h 164"/>
                  <a:gd name="T80" fmla="*/ 9 w 243"/>
                  <a:gd name="T81" fmla="*/ 0 h 164"/>
                  <a:gd name="T82" fmla="*/ 9 w 243"/>
                  <a:gd name="T83" fmla="*/ 1 h 164"/>
                  <a:gd name="T84" fmla="*/ 8 w 243"/>
                  <a:gd name="T85" fmla="*/ 2 h 164"/>
                  <a:gd name="T86" fmla="*/ 8 w 243"/>
                  <a:gd name="T87" fmla="*/ 3 h 164"/>
                  <a:gd name="T88" fmla="*/ 7 w 243"/>
                  <a:gd name="T89" fmla="*/ 6 h 164"/>
                  <a:gd name="T90" fmla="*/ 5 w 243"/>
                  <a:gd name="T91" fmla="*/ 10 h 164"/>
                  <a:gd name="T92" fmla="*/ 3 w 243"/>
                  <a:gd name="T93" fmla="*/ 14 h 164"/>
                  <a:gd name="T94" fmla="*/ 1 w 243"/>
                  <a:gd name="T95" fmla="*/ 1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21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21 h 169"/>
                  <a:gd name="T2" fmla="*/ 0 w 238"/>
                  <a:gd name="T3" fmla="*/ 21 h 169"/>
                  <a:gd name="T4" fmla="*/ 0 w 238"/>
                  <a:gd name="T5" fmla="*/ 23 h 169"/>
                  <a:gd name="T6" fmla="*/ 0 w 238"/>
                  <a:gd name="T7" fmla="*/ 24 h 169"/>
                  <a:gd name="T8" fmla="*/ 0 w 238"/>
                  <a:gd name="T9" fmla="*/ 38 h 169"/>
                  <a:gd name="T10" fmla="*/ 5 w 238"/>
                  <a:gd name="T11" fmla="*/ 67 h 169"/>
                  <a:gd name="T12" fmla="*/ 14 w 238"/>
                  <a:gd name="T13" fmla="*/ 93 h 169"/>
                  <a:gd name="T14" fmla="*/ 27 w 238"/>
                  <a:gd name="T15" fmla="*/ 116 h 169"/>
                  <a:gd name="T16" fmla="*/ 44 w 238"/>
                  <a:gd name="T17" fmla="*/ 136 h 169"/>
                  <a:gd name="T18" fmla="*/ 63 w 238"/>
                  <a:gd name="T19" fmla="*/ 152 h 169"/>
                  <a:gd name="T20" fmla="*/ 85 w 238"/>
                  <a:gd name="T21" fmla="*/ 163 h 169"/>
                  <a:gd name="T22" fmla="*/ 110 w 238"/>
                  <a:gd name="T23" fmla="*/ 169 h 169"/>
                  <a:gd name="T24" fmla="*/ 132 w 238"/>
                  <a:gd name="T25" fmla="*/ 169 h 169"/>
                  <a:gd name="T26" fmla="*/ 151 w 238"/>
                  <a:gd name="T27" fmla="*/ 165 h 169"/>
                  <a:gd name="T28" fmla="*/ 169 w 238"/>
                  <a:gd name="T29" fmla="*/ 158 h 169"/>
                  <a:gd name="T30" fmla="*/ 185 w 238"/>
                  <a:gd name="T31" fmla="*/ 148 h 169"/>
                  <a:gd name="T32" fmla="*/ 200 w 238"/>
                  <a:gd name="T33" fmla="*/ 135 h 169"/>
                  <a:gd name="T34" fmla="*/ 213 w 238"/>
                  <a:gd name="T35" fmla="*/ 120 h 169"/>
                  <a:gd name="T36" fmla="*/ 225 w 238"/>
                  <a:gd name="T37" fmla="*/ 103 h 169"/>
                  <a:gd name="T38" fmla="*/ 234 w 238"/>
                  <a:gd name="T39" fmla="*/ 83 h 169"/>
                  <a:gd name="T40" fmla="*/ 237 w 238"/>
                  <a:gd name="T41" fmla="*/ 69 h 169"/>
                  <a:gd name="T42" fmla="*/ 236 w 238"/>
                  <a:gd name="T43" fmla="*/ 63 h 169"/>
                  <a:gd name="T44" fmla="*/ 235 w 238"/>
                  <a:gd name="T45" fmla="*/ 57 h 169"/>
                  <a:gd name="T46" fmla="*/ 234 w 238"/>
                  <a:gd name="T47" fmla="*/ 51 h 169"/>
                  <a:gd name="T48" fmla="*/ 231 w 238"/>
                  <a:gd name="T49" fmla="*/ 61 h 169"/>
                  <a:gd name="T50" fmla="*/ 224 w 238"/>
                  <a:gd name="T51" fmla="*/ 83 h 169"/>
                  <a:gd name="T52" fmla="*/ 214 w 238"/>
                  <a:gd name="T53" fmla="*/ 102 h 169"/>
                  <a:gd name="T54" fmla="*/ 201 w 238"/>
                  <a:gd name="T55" fmla="*/ 120 h 169"/>
                  <a:gd name="T56" fmla="*/ 187 w 238"/>
                  <a:gd name="T57" fmla="*/ 134 h 169"/>
                  <a:gd name="T58" fmla="*/ 170 w 238"/>
                  <a:gd name="T59" fmla="*/ 146 h 169"/>
                  <a:gd name="T60" fmla="*/ 152 w 238"/>
                  <a:gd name="T61" fmla="*/ 154 h 169"/>
                  <a:gd name="T62" fmla="*/ 132 w 238"/>
                  <a:gd name="T63" fmla="*/ 158 h 169"/>
                  <a:gd name="T64" fmla="*/ 111 w 238"/>
                  <a:gd name="T65" fmla="*/ 158 h 169"/>
                  <a:gd name="T66" fmla="*/ 88 w 238"/>
                  <a:gd name="T67" fmla="*/ 152 h 169"/>
                  <a:gd name="T68" fmla="*/ 67 w 238"/>
                  <a:gd name="T69" fmla="*/ 142 h 169"/>
                  <a:gd name="T70" fmla="*/ 50 w 238"/>
                  <a:gd name="T71" fmla="*/ 128 h 169"/>
                  <a:gd name="T72" fmla="*/ 34 w 238"/>
                  <a:gd name="T73" fmla="*/ 110 h 169"/>
                  <a:gd name="T74" fmla="*/ 22 w 238"/>
                  <a:gd name="T75" fmla="*/ 89 h 169"/>
                  <a:gd name="T76" fmla="*/ 14 w 238"/>
                  <a:gd name="T77" fmla="*/ 63 h 169"/>
                  <a:gd name="T78" fmla="*/ 9 w 238"/>
                  <a:gd name="T79" fmla="*/ 37 h 169"/>
                  <a:gd name="T80" fmla="*/ 9 w 238"/>
                  <a:gd name="T81" fmla="*/ 20 h 169"/>
                  <a:gd name="T82" fmla="*/ 9 w 238"/>
                  <a:gd name="T83" fmla="*/ 15 h 169"/>
                  <a:gd name="T84" fmla="*/ 9 w 238"/>
                  <a:gd name="T85" fmla="*/ 9 h 169"/>
                  <a:gd name="T86" fmla="*/ 10 w 238"/>
                  <a:gd name="T87" fmla="*/ 3 h 169"/>
                  <a:gd name="T88" fmla="*/ 9 w 238"/>
                  <a:gd name="T89" fmla="*/ 2 h 169"/>
                  <a:gd name="T90" fmla="*/ 7 w 238"/>
                  <a:gd name="T91" fmla="*/ 6 h 169"/>
                  <a:gd name="T92" fmla="*/ 5 w 238"/>
                  <a:gd name="T93" fmla="*/ 9 h 169"/>
                  <a:gd name="T94" fmla="*/ 3 w 238"/>
                  <a:gd name="T95" fmla="*/ 13 h 169"/>
                  <a:gd name="T96" fmla="*/ 2 w 238"/>
                  <a:gd name="T97" fmla="*/ 15 h 169"/>
                  <a:gd name="T98" fmla="*/ 1 w 238"/>
                  <a:gd name="T99" fmla="*/ 17 h 169"/>
                  <a:gd name="T100" fmla="*/ 1 w 238"/>
                  <a:gd name="T101" fmla="*/ 19 h 169"/>
                  <a:gd name="T102" fmla="*/ 0 w 238"/>
                  <a:gd name="T103" fmla="*/ 2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22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1 w 232"/>
                  <a:gd name="T1" fmla="*/ 22 h 174"/>
                  <a:gd name="T2" fmla="*/ 0 w 232"/>
                  <a:gd name="T3" fmla="*/ 25 h 174"/>
                  <a:gd name="T4" fmla="*/ 0 w 232"/>
                  <a:gd name="T5" fmla="*/ 29 h 174"/>
                  <a:gd name="T6" fmla="*/ 0 w 232"/>
                  <a:gd name="T7" fmla="*/ 33 h 174"/>
                  <a:gd name="T8" fmla="*/ 1 w 232"/>
                  <a:gd name="T9" fmla="*/ 48 h 174"/>
                  <a:gd name="T10" fmla="*/ 5 w 232"/>
                  <a:gd name="T11" fmla="*/ 76 h 174"/>
                  <a:gd name="T12" fmla="*/ 14 w 232"/>
                  <a:gd name="T13" fmla="*/ 101 h 174"/>
                  <a:gd name="T14" fmla="*/ 27 w 232"/>
                  <a:gd name="T15" fmla="*/ 122 h 174"/>
                  <a:gd name="T16" fmla="*/ 43 w 232"/>
                  <a:gd name="T17" fmla="*/ 142 h 174"/>
                  <a:gd name="T18" fmla="*/ 61 w 232"/>
                  <a:gd name="T19" fmla="*/ 157 h 174"/>
                  <a:gd name="T20" fmla="*/ 82 w 232"/>
                  <a:gd name="T21" fmla="*/ 168 h 174"/>
                  <a:gd name="T22" fmla="*/ 106 w 232"/>
                  <a:gd name="T23" fmla="*/ 173 h 174"/>
                  <a:gd name="T24" fmla="*/ 128 w 232"/>
                  <a:gd name="T25" fmla="*/ 174 h 174"/>
                  <a:gd name="T26" fmla="*/ 147 w 232"/>
                  <a:gd name="T27" fmla="*/ 169 h 174"/>
                  <a:gd name="T28" fmla="*/ 165 w 232"/>
                  <a:gd name="T29" fmla="*/ 162 h 174"/>
                  <a:gd name="T30" fmla="*/ 182 w 232"/>
                  <a:gd name="T31" fmla="*/ 151 h 174"/>
                  <a:gd name="T32" fmla="*/ 197 w 232"/>
                  <a:gd name="T33" fmla="*/ 137 h 174"/>
                  <a:gd name="T34" fmla="*/ 210 w 232"/>
                  <a:gd name="T35" fmla="*/ 121 h 174"/>
                  <a:gd name="T36" fmla="*/ 221 w 232"/>
                  <a:gd name="T37" fmla="*/ 102 h 174"/>
                  <a:gd name="T38" fmla="*/ 229 w 232"/>
                  <a:gd name="T39" fmla="*/ 82 h 174"/>
                  <a:gd name="T40" fmla="*/ 231 w 232"/>
                  <a:gd name="T41" fmla="*/ 67 h 174"/>
                  <a:gd name="T42" fmla="*/ 230 w 232"/>
                  <a:gd name="T43" fmla="*/ 61 h 174"/>
                  <a:gd name="T44" fmla="*/ 229 w 232"/>
                  <a:gd name="T45" fmla="*/ 55 h 174"/>
                  <a:gd name="T46" fmla="*/ 227 w 232"/>
                  <a:gd name="T47" fmla="*/ 51 h 174"/>
                  <a:gd name="T48" fmla="*/ 225 w 232"/>
                  <a:gd name="T49" fmla="*/ 59 h 174"/>
                  <a:gd name="T50" fmla="*/ 219 w 232"/>
                  <a:gd name="T51" fmla="*/ 82 h 174"/>
                  <a:gd name="T52" fmla="*/ 209 w 232"/>
                  <a:gd name="T53" fmla="*/ 103 h 174"/>
                  <a:gd name="T54" fmla="*/ 197 w 232"/>
                  <a:gd name="T55" fmla="*/ 121 h 174"/>
                  <a:gd name="T56" fmla="*/ 183 w 232"/>
                  <a:gd name="T57" fmla="*/ 137 h 174"/>
                  <a:gd name="T58" fmla="*/ 167 w 232"/>
                  <a:gd name="T59" fmla="*/ 149 h 174"/>
                  <a:gd name="T60" fmla="*/ 148 w 232"/>
                  <a:gd name="T61" fmla="*/ 158 h 174"/>
                  <a:gd name="T62" fmla="*/ 128 w 232"/>
                  <a:gd name="T63" fmla="*/ 162 h 174"/>
                  <a:gd name="T64" fmla="*/ 107 w 232"/>
                  <a:gd name="T65" fmla="*/ 162 h 174"/>
                  <a:gd name="T66" fmla="*/ 85 w 232"/>
                  <a:gd name="T67" fmla="*/ 157 h 174"/>
                  <a:gd name="T68" fmla="*/ 66 w 232"/>
                  <a:gd name="T69" fmla="*/ 148 h 174"/>
                  <a:gd name="T70" fmla="*/ 48 w 232"/>
                  <a:gd name="T71" fmla="*/ 133 h 174"/>
                  <a:gd name="T72" fmla="*/ 34 w 232"/>
                  <a:gd name="T73" fmla="*/ 116 h 174"/>
                  <a:gd name="T74" fmla="*/ 22 w 232"/>
                  <a:gd name="T75" fmla="*/ 95 h 174"/>
                  <a:gd name="T76" fmla="*/ 14 w 232"/>
                  <a:gd name="T77" fmla="*/ 72 h 174"/>
                  <a:gd name="T78" fmla="*/ 10 w 232"/>
                  <a:gd name="T79" fmla="*/ 47 h 174"/>
                  <a:gd name="T80" fmla="*/ 9 w 232"/>
                  <a:gd name="T81" fmla="*/ 29 h 174"/>
                  <a:gd name="T82" fmla="*/ 10 w 232"/>
                  <a:gd name="T83" fmla="*/ 21 h 174"/>
                  <a:gd name="T84" fmla="*/ 11 w 232"/>
                  <a:gd name="T85" fmla="*/ 13 h 174"/>
                  <a:gd name="T86" fmla="*/ 12 w 232"/>
                  <a:gd name="T87" fmla="*/ 5 h 174"/>
                  <a:gd name="T88" fmla="*/ 11 w 232"/>
                  <a:gd name="T89" fmla="*/ 3 h 174"/>
                  <a:gd name="T90" fmla="*/ 8 w 232"/>
                  <a:gd name="T91" fmla="*/ 7 h 174"/>
                  <a:gd name="T92" fmla="*/ 5 w 232"/>
                  <a:gd name="T93" fmla="*/ 12 h 174"/>
                  <a:gd name="T94" fmla="*/ 2 w 232"/>
                  <a:gd name="T95" fmla="*/ 1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23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1 w 225"/>
                  <a:gd name="T1" fmla="*/ 21 h 176"/>
                  <a:gd name="T2" fmla="*/ 0 w 225"/>
                  <a:gd name="T3" fmla="*/ 27 h 176"/>
                  <a:gd name="T4" fmla="*/ 0 w 225"/>
                  <a:gd name="T5" fmla="*/ 33 h 176"/>
                  <a:gd name="T6" fmla="*/ 0 w 225"/>
                  <a:gd name="T7" fmla="*/ 38 h 176"/>
                  <a:gd name="T8" fmla="*/ 0 w 225"/>
                  <a:gd name="T9" fmla="*/ 55 h 176"/>
                  <a:gd name="T10" fmla="*/ 5 w 225"/>
                  <a:gd name="T11" fmla="*/ 81 h 176"/>
                  <a:gd name="T12" fmla="*/ 13 w 225"/>
                  <a:gd name="T13" fmla="*/ 107 h 176"/>
                  <a:gd name="T14" fmla="*/ 25 w 225"/>
                  <a:gd name="T15" fmla="*/ 128 h 176"/>
                  <a:gd name="T16" fmla="*/ 41 w 225"/>
                  <a:gd name="T17" fmla="*/ 146 h 176"/>
                  <a:gd name="T18" fmla="*/ 59 w 225"/>
                  <a:gd name="T19" fmla="*/ 160 h 176"/>
                  <a:gd name="T20" fmla="*/ 79 w 225"/>
                  <a:gd name="T21" fmla="*/ 170 h 176"/>
                  <a:gd name="T22" fmla="*/ 102 w 225"/>
                  <a:gd name="T23" fmla="*/ 176 h 176"/>
                  <a:gd name="T24" fmla="*/ 123 w 225"/>
                  <a:gd name="T25" fmla="*/ 176 h 176"/>
                  <a:gd name="T26" fmla="*/ 143 w 225"/>
                  <a:gd name="T27" fmla="*/ 172 h 176"/>
                  <a:gd name="T28" fmla="*/ 161 w 225"/>
                  <a:gd name="T29" fmla="*/ 164 h 176"/>
                  <a:gd name="T30" fmla="*/ 178 w 225"/>
                  <a:gd name="T31" fmla="*/ 152 h 176"/>
                  <a:gd name="T32" fmla="*/ 192 w 225"/>
                  <a:gd name="T33" fmla="*/ 138 h 176"/>
                  <a:gd name="T34" fmla="*/ 205 w 225"/>
                  <a:gd name="T35" fmla="*/ 120 h 176"/>
                  <a:gd name="T36" fmla="*/ 215 w 225"/>
                  <a:gd name="T37" fmla="*/ 101 h 176"/>
                  <a:gd name="T38" fmla="*/ 222 w 225"/>
                  <a:gd name="T39" fmla="*/ 79 h 176"/>
                  <a:gd name="T40" fmla="*/ 224 w 225"/>
                  <a:gd name="T41" fmla="*/ 63 h 176"/>
                  <a:gd name="T42" fmla="*/ 222 w 225"/>
                  <a:gd name="T43" fmla="*/ 59 h 176"/>
                  <a:gd name="T44" fmla="*/ 221 w 225"/>
                  <a:gd name="T45" fmla="*/ 53 h 176"/>
                  <a:gd name="T46" fmla="*/ 219 w 225"/>
                  <a:gd name="T47" fmla="*/ 47 h 176"/>
                  <a:gd name="T48" fmla="*/ 217 w 225"/>
                  <a:gd name="T49" fmla="*/ 56 h 176"/>
                  <a:gd name="T50" fmla="*/ 212 w 225"/>
                  <a:gd name="T51" fmla="*/ 80 h 176"/>
                  <a:gd name="T52" fmla="*/ 203 w 225"/>
                  <a:gd name="T53" fmla="*/ 102 h 176"/>
                  <a:gd name="T54" fmla="*/ 192 w 225"/>
                  <a:gd name="T55" fmla="*/ 122 h 176"/>
                  <a:gd name="T56" fmla="*/ 178 w 225"/>
                  <a:gd name="T57" fmla="*/ 138 h 176"/>
                  <a:gd name="T58" fmla="*/ 162 w 225"/>
                  <a:gd name="T59" fmla="*/ 151 h 176"/>
                  <a:gd name="T60" fmla="*/ 144 w 225"/>
                  <a:gd name="T61" fmla="*/ 160 h 176"/>
                  <a:gd name="T62" fmla="*/ 124 w 225"/>
                  <a:gd name="T63" fmla="*/ 165 h 176"/>
                  <a:gd name="T64" fmla="*/ 103 w 225"/>
                  <a:gd name="T65" fmla="*/ 165 h 176"/>
                  <a:gd name="T66" fmla="*/ 81 w 225"/>
                  <a:gd name="T67" fmla="*/ 160 h 176"/>
                  <a:gd name="T68" fmla="*/ 63 w 225"/>
                  <a:gd name="T69" fmla="*/ 151 h 176"/>
                  <a:gd name="T70" fmla="*/ 46 w 225"/>
                  <a:gd name="T71" fmla="*/ 138 h 176"/>
                  <a:gd name="T72" fmla="*/ 32 w 225"/>
                  <a:gd name="T73" fmla="*/ 121 h 176"/>
                  <a:gd name="T74" fmla="*/ 21 w 225"/>
                  <a:gd name="T75" fmla="*/ 101 h 176"/>
                  <a:gd name="T76" fmla="*/ 13 w 225"/>
                  <a:gd name="T77" fmla="*/ 79 h 176"/>
                  <a:gd name="T78" fmla="*/ 9 w 225"/>
                  <a:gd name="T79" fmla="*/ 55 h 176"/>
                  <a:gd name="T80" fmla="*/ 9 w 225"/>
                  <a:gd name="T81" fmla="*/ 36 h 176"/>
                  <a:gd name="T82" fmla="*/ 10 w 225"/>
                  <a:gd name="T83" fmla="*/ 25 h 176"/>
                  <a:gd name="T84" fmla="*/ 11 w 225"/>
                  <a:gd name="T85" fmla="*/ 15 h 176"/>
                  <a:gd name="T86" fmla="*/ 13 w 225"/>
                  <a:gd name="T87" fmla="*/ 5 h 176"/>
                  <a:gd name="T88" fmla="*/ 13 w 225"/>
                  <a:gd name="T89" fmla="*/ 2 h 176"/>
                  <a:gd name="T90" fmla="*/ 9 w 225"/>
                  <a:gd name="T91" fmla="*/ 7 h 176"/>
                  <a:gd name="T92" fmla="*/ 6 w 225"/>
                  <a:gd name="T93" fmla="*/ 11 h 176"/>
                  <a:gd name="T94" fmla="*/ 3 w 225"/>
                  <a:gd name="T95" fmla="*/ 1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24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3 w 217"/>
                  <a:gd name="T1" fmla="*/ 22 h 180"/>
                  <a:gd name="T2" fmla="*/ 2 w 217"/>
                  <a:gd name="T3" fmla="*/ 30 h 180"/>
                  <a:gd name="T4" fmla="*/ 1 w 217"/>
                  <a:gd name="T5" fmla="*/ 38 h 180"/>
                  <a:gd name="T6" fmla="*/ 0 w 217"/>
                  <a:gd name="T7" fmla="*/ 46 h 180"/>
                  <a:gd name="T8" fmla="*/ 1 w 217"/>
                  <a:gd name="T9" fmla="*/ 64 h 180"/>
                  <a:gd name="T10" fmla="*/ 5 w 217"/>
                  <a:gd name="T11" fmla="*/ 89 h 180"/>
                  <a:gd name="T12" fmla="*/ 13 w 217"/>
                  <a:gd name="T13" fmla="*/ 112 h 180"/>
                  <a:gd name="T14" fmla="*/ 25 w 217"/>
                  <a:gd name="T15" fmla="*/ 133 h 180"/>
                  <a:gd name="T16" fmla="*/ 39 w 217"/>
                  <a:gd name="T17" fmla="*/ 150 h 180"/>
                  <a:gd name="T18" fmla="*/ 57 w 217"/>
                  <a:gd name="T19" fmla="*/ 165 h 180"/>
                  <a:gd name="T20" fmla="*/ 76 w 217"/>
                  <a:gd name="T21" fmla="*/ 174 h 180"/>
                  <a:gd name="T22" fmla="*/ 98 w 217"/>
                  <a:gd name="T23" fmla="*/ 179 h 180"/>
                  <a:gd name="T24" fmla="*/ 119 w 217"/>
                  <a:gd name="T25" fmla="*/ 179 h 180"/>
                  <a:gd name="T26" fmla="*/ 139 w 217"/>
                  <a:gd name="T27" fmla="*/ 175 h 180"/>
                  <a:gd name="T28" fmla="*/ 158 w 217"/>
                  <a:gd name="T29" fmla="*/ 167 h 180"/>
                  <a:gd name="T30" fmla="*/ 174 w 217"/>
                  <a:gd name="T31" fmla="*/ 154 h 180"/>
                  <a:gd name="T32" fmla="*/ 188 w 217"/>
                  <a:gd name="T33" fmla="*/ 138 h 180"/>
                  <a:gd name="T34" fmla="*/ 200 w 217"/>
                  <a:gd name="T35" fmla="*/ 120 h 180"/>
                  <a:gd name="T36" fmla="*/ 210 w 217"/>
                  <a:gd name="T37" fmla="*/ 99 h 180"/>
                  <a:gd name="T38" fmla="*/ 216 w 217"/>
                  <a:gd name="T39" fmla="*/ 76 h 180"/>
                  <a:gd name="T40" fmla="*/ 217 w 217"/>
                  <a:gd name="T41" fmla="*/ 62 h 180"/>
                  <a:gd name="T42" fmla="*/ 215 w 217"/>
                  <a:gd name="T43" fmla="*/ 56 h 180"/>
                  <a:gd name="T44" fmla="*/ 212 w 217"/>
                  <a:gd name="T45" fmla="*/ 50 h 180"/>
                  <a:gd name="T46" fmla="*/ 210 w 217"/>
                  <a:gd name="T47" fmla="*/ 45 h 180"/>
                  <a:gd name="T48" fmla="*/ 209 w 217"/>
                  <a:gd name="T49" fmla="*/ 44 h 180"/>
                  <a:gd name="T50" fmla="*/ 209 w 217"/>
                  <a:gd name="T51" fmla="*/ 45 h 180"/>
                  <a:gd name="T52" fmla="*/ 209 w 217"/>
                  <a:gd name="T53" fmla="*/ 47 h 180"/>
                  <a:gd name="T54" fmla="*/ 209 w 217"/>
                  <a:gd name="T55" fmla="*/ 50 h 180"/>
                  <a:gd name="T56" fmla="*/ 209 w 217"/>
                  <a:gd name="T57" fmla="*/ 63 h 180"/>
                  <a:gd name="T58" fmla="*/ 205 w 217"/>
                  <a:gd name="T59" fmla="*/ 86 h 180"/>
                  <a:gd name="T60" fmla="*/ 196 w 217"/>
                  <a:gd name="T61" fmla="*/ 107 h 180"/>
                  <a:gd name="T62" fmla="*/ 185 w 217"/>
                  <a:gd name="T63" fmla="*/ 126 h 180"/>
                  <a:gd name="T64" fmla="*/ 172 w 217"/>
                  <a:gd name="T65" fmla="*/ 142 h 180"/>
                  <a:gd name="T66" fmla="*/ 156 w 217"/>
                  <a:gd name="T67" fmla="*/ 155 h 180"/>
                  <a:gd name="T68" fmla="*/ 139 w 217"/>
                  <a:gd name="T69" fmla="*/ 165 h 180"/>
                  <a:gd name="T70" fmla="*/ 119 w 217"/>
                  <a:gd name="T71" fmla="*/ 168 h 180"/>
                  <a:gd name="T72" fmla="*/ 99 w 217"/>
                  <a:gd name="T73" fmla="*/ 168 h 180"/>
                  <a:gd name="T74" fmla="*/ 79 w 217"/>
                  <a:gd name="T75" fmla="*/ 165 h 180"/>
                  <a:gd name="T76" fmla="*/ 61 w 217"/>
                  <a:gd name="T77" fmla="*/ 155 h 180"/>
                  <a:gd name="T78" fmla="*/ 45 w 217"/>
                  <a:gd name="T79" fmla="*/ 142 h 180"/>
                  <a:gd name="T80" fmla="*/ 32 w 217"/>
                  <a:gd name="T81" fmla="*/ 126 h 180"/>
                  <a:gd name="T82" fmla="*/ 21 w 217"/>
                  <a:gd name="T83" fmla="*/ 107 h 180"/>
                  <a:gd name="T84" fmla="*/ 14 w 217"/>
                  <a:gd name="T85" fmla="*/ 86 h 180"/>
                  <a:gd name="T86" fmla="*/ 10 w 217"/>
                  <a:gd name="T87" fmla="*/ 63 h 180"/>
                  <a:gd name="T88" fmla="*/ 9 w 217"/>
                  <a:gd name="T89" fmla="*/ 44 h 180"/>
                  <a:gd name="T90" fmla="*/ 11 w 217"/>
                  <a:gd name="T91" fmla="*/ 32 h 180"/>
                  <a:gd name="T92" fmla="*/ 13 w 217"/>
                  <a:gd name="T93" fmla="*/ 18 h 180"/>
                  <a:gd name="T94" fmla="*/ 16 w 217"/>
                  <a:gd name="T95" fmla="*/ 6 h 180"/>
                  <a:gd name="T96" fmla="*/ 16 w 217"/>
                  <a:gd name="T97" fmla="*/ 3 h 180"/>
                  <a:gd name="T98" fmla="*/ 13 w 217"/>
                  <a:gd name="T99" fmla="*/ 6 h 180"/>
                  <a:gd name="T100" fmla="*/ 9 w 217"/>
                  <a:gd name="T101" fmla="*/ 11 h 180"/>
                  <a:gd name="T102" fmla="*/ 5 w 217"/>
                  <a:gd name="T103" fmla="*/ 1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25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4 w 209"/>
                  <a:gd name="T1" fmla="*/ 21 h 181"/>
                  <a:gd name="T2" fmla="*/ 2 w 209"/>
                  <a:gd name="T3" fmla="*/ 31 h 181"/>
                  <a:gd name="T4" fmla="*/ 1 w 209"/>
                  <a:gd name="T5" fmla="*/ 41 h 181"/>
                  <a:gd name="T6" fmla="*/ 0 w 209"/>
                  <a:gd name="T7" fmla="*/ 52 h 181"/>
                  <a:gd name="T8" fmla="*/ 0 w 209"/>
                  <a:gd name="T9" fmla="*/ 71 h 181"/>
                  <a:gd name="T10" fmla="*/ 4 w 209"/>
                  <a:gd name="T11" fmla="*/ 95 h 181"/>
                  <a:gd name="T12" fmla="*/ 12 w 209"/>
                  <a:gd name="T13" fmla="*/ 117 h 181"/>
                  <a:gd name="T14" fmla="*/ 23 w 209"/>
                  <a:gd name="T15" fmla="*/ 137 h 181"/>
                  <a:gd name="T16" fmla="*/ 37 w 209"/>
                  <a:gd name="T17" fmla="*/ 154 h 181"/>
                  <a:gd name="T18" fmla="*/ 54 w 209"/>
                  <a:gd name="T19" fmla="*/ 167 h 181"/>
                  <a:gd name="T20" fmla="*/ 72 w 209"/>
                  <a:gd name="T21" fmla="*/ 176 h 181"/>
                  <a:gd name="T22" fmla="*/ 94 w 209"/>
                  <a:gd name="T23" fmla="*/ 181 h 181"/>
                  <a:gd name="T24" fmla="*/ 115 w 209"/>
                  <a:gd name="T25" fmla="*/ 181 h 181"/>
                  <a:gd name="T26" fmla="*/ 135 w 209"/>
                  <a:gd name="T27" fmla="*/ 176 h 181"/>
                  <a:gd name="T28" fmla="*/ 153 w 209"/>
                  <a:gd name="T29" fmla="*/ 167 h 181"/>
                  <a:gd name="T30" fmla="*/ 169 w 209"/>
                  <a:gd name="T31" fmla="*/ 154 h 181"/>
                  <a:gd name="T32" fmla="*/ 183 w 209"/>
                  <a:gd name="T33" fmla="*/ 138 h 181"/>
                  <a:gd name="T34" fmla="*/ 194 w 209"/>
                  <a:gd name="T35" fmla="*/ 118 h 181"/>
                  <a:gd name="T36" fmla="*/ 203 w 209"/>
                  <a:gd name="T37" fmla="*/ 96 h 181"/>
                  <a:gd name="T38" fmla="*/ 208 w 209"/>
                  <a:gd name="T39" fmla="*/ 72 h 181"/>
                  <a:gd name="T40" fmla="*/ 207 w 209"/>
                  <a:gd name="T41" fmla="*/ 57 h 181"/>
                  <a:gd name="T42" fmla="*/ 205 w 209"/>
                  <a:gd name="T43" fmla="*/ 52 h 181"/>
                  <a:gd name="T44" fmla="*/ 202 w 209"/>
                  <a:gd name="T45" fmla="*/ 46 h 181"/>
                  <a:gd name="T46" fmla="*/ 200 w 209"/>
                  <a:gd name="T47" fmla="*/ 41 h 181"/>
                  <a:gd name="T48" fmla="*/ 197 w 209"/>
                  <a:gd name="T49" fmla="*/ 41 h 181"/>
                  <a:gd name="T50" fmla="*/ 198 w 209"/>
                  <a:gd name="T51" fmla="*/ 46 h 181"/>
                  <a:gd name="T52" fmla="*/ 198 w 209"/>
                  <a:gd name="T53" fmla="*/ 51 h 181"/>
                  <a:gd name="T54" fmla="*/ 200 w 209"/>
                  <a:gd name="T55" fmla="*/ 55 h 181"/>
                  <a:gd name="T56" fmla="*/ 198 w 209"/>
                  <a:gd name="T57" fmla="*/ 70 h 181"/>
                  <a:gd name="T58" fmla="*/ 194 w 209"/>
                  <a:gd name="T59" fmla="*/ 91 h 181"/>
                  <a:gd name="T60" fmla="*/ 187 w 209"/>
                  <a:gd name="T61" fmla="*/ 112 h 181"/>
                  <a:gd name="T62" fmla="*/ 177 w 209"/>
                  <a:gd name="T63" fmla="*/ 130 h 181"/>
                  <a:gd name="T64" fmla="*/ 164 w 209"/>
                  <a:gd name="T65" fmla="*/ 145 h 181"/>
                  <a:gd name="T66" fmla="*/ 149 w 209"/>
                  <a:gd name="T67" fmla="*/ 157 h 181"/>
                  <a:gd name="T68" fmla="*/ 132 w 209"/>
                  <a:gd name="T69" fmla="*/ 166 h 181"/>
                  <a:gd name="T70" fmla="*/ 114 w 209"/>
                  <a:gd name="T71" fmla="*/ 170 h 181"/>
                  <a:gd name="T72" fmla="*/ 94 w 209"/>
                  <a:gd name="T73" fmla="*/ 170 h 181"/>
                  <a:gd name="T74" fmla="*/ 76 w 209"/>
                  <a:gd name="T75" fmla="*/ 166 h 181"/>
                  <a:gd name="T76" fmla="*/ 58 w 209"/>
                  <a:gd name="T77" fmla="*/ 157 h 181"/>
                  <a:gd name="T78" fmla="*/ 43 w 209"/>
                  <a:gd name="T79" fmla="*/ 145 h 181"/>
                  <a:gd name="T80" fmla="*/ 30 w 209"/>
                  <a:gd name="T81" fmla="*/ 130 h 181"/>
                  <a:gd name="T82" fmla="*/ 20 w 209"/>
                  <a:gd name="T83" fmla="*/ 112 h 181"/>
                  <a:gd name="T84" fmla="*/ 13 w 209"/>
                  <a:gd name="T85" fmla="*/ 91 h 181"/>
                  <a:gd name="T86" fmla="*/ 9 w 209"/>
                  <a:gd name="T87" fmla="*/ 70 h 181"/>
                  <a:gd name="T88" fmla="*/ 9 w 209"/>
                  <a:gd name="T89" fmla="*/ 49 h 181"/>
                  <a:gd name="T90" fmla="*/ 11 w 209"/>
                  <a:gd name="T91" fmla="*/ 35 h 181"/>
                  <a:gd name="T92" fmla="*/ 14 w 209"/>
                  <a:gd name="T93" fmla="*/ 21 h 181"/>
                  <a:gd name="T94" fmla="*/ 19 w 209"/>
                  <a:gd name="T95" fmla="*/ 6 h 181"/>
                  <a:gd name="T96" fmla="*/ 20 w 209"/>
                  <a:gd name="T97" fmla="*/ 1 h 181"/>
                  <a:gd name="T98" fmla="*/ 16 w 209"/>
                  <a:gd name="T99" fmla="*/ 6 h 181"/>
                  <a:gd name="T100" fmla="*/ 12 w 209"/>
                  <a:gd name="T101" fmla="*/ 10 h 181"/>
                  <a:gd name="T102" fmla="*/ 8 w 209"/>
                  <a:gd name="T103" fmla="*/ 1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26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200 w 200"/>
                  <a:gd name="T1" fmla="*/ 64 h 183"/>
                  <a:gd name="T2" fmla="*/ 200 w 200"/>
                  <a:gd name="T3" fmla="*/ 61 h 183"/>
                  <a:gd name="T4" fmla="*/ 200 w 200"/>
                  <a:gd name="T5" fmla="*/ 59 h 183"/>
                  <a:gd name="T6" fmla="*/ 200 w 200"/>
                  <a:gd name="T7" fmla="*/ 58 h 183"/>
                  <a:gd name="T8" fmla="*/ 198 w 200"/>
                  <a:gd name="T9" fmla="*/ 53 h 183"/>
                  <a:gd name="T10" fmla="*/ 196 w 200"/>
                  <a:gd name="T11" fmla="*/ 48 h 183"/>
                  <a:gd name="T12" fmla="*/ 192 w 200"/>
                  <a:gd name="T13" fmla="*/ 42 h 183"/>
                  <a:gd name="T14" fmla="*/ 188 w 200"/>
                  <a:gd name="T15" fmla="*/ 37 h 183"/>
                  <a:gd name="T16" fmla="*/ 187 w 200"/>
                  <a:gd name="T17" fmla="*/ 38 h 183"/>
                  <a:gd name="T18" fmla="*/ 189 w 200"/>
                  <a:gd name="T19" fmla="*/ 46 h 183"/>
                  <a:gd name="T20" fmla="*/ 190 w 200"/>
                  <a:gd name="T21" fmla="*/ 53 h 183"/>
                  <a:gd name="T22" fmla="*/ 190 w 200"/>
                  <a:gd name="T23" fmla="*/ 61 h 183"/>
                  <a:gd name="T24" fmla="*/ 190 w 200"/>
                  <a:gd name="T25" fmla="*/ 76 h 183"/>
                  <a:gd name="T26" fmla="*/ 186 w 200"/>
                  <a:gd name="T27" fmla="*/ 97 h 183"/>
                  <a:gd name="T28" fmla="*/ 179 w 200"/>
                  <a:gd name="T29" fmla="*/ 116 h 183"/>
                  <a:gd name="T30" fmla="*/ 169 w 200"/>
                  <a:gd name="T31" fmla="*/ 133 h 183"/>
                  <a:gd name="T32" fmla="*/ 157 w 200"/>
                  <a:gd name="T33" fmla="*/ 147 h 183"/>
                  <a:gd name="T34" fmla="*/ 143 w 200"/>
                  <a:gd name="T35" fmla="*/ 159 h 183"/>
                  <a:gd name="T36" fmla="*/ 127 w 200"/>
                  <a:gd name="T37" fmla="*/ 168 h 183"/>
                  <a:gd name="T38" fmla="*/ 109 w 200"/>
                  <a:gd name="T39" fmla="*/ 173 h 183"/>
                  <a:gd name="T40" fmla="*/ 91 w 200"/>
                  <a:gd name="T41" fmla="*/ 173 h 183"/>
                  <a:gd name="T42" fmla="*/ 73 w 200"/>
                  <a:gd name="T43" fmla="*/ 168 h 183"/>
                  <a:gd name="T44" fmla="*/ 56 w 200"/>
                  <a:gd name="T45" fmla="*/ 159 h 183"/>
                  <a:gd name="T46" fmla="*/ 42 w 200"/>
                  <a:gd name="T47" fmla="*/ 147 h 183"/>
                  <a:gd name="T48" fmla="*/ 30 w 200"/>
                  <a:gd name="T49" fmla="*/ 133 h 183"/>
                  <a:gd name="T50" fmla="*/ 20 w 200"/>
                  <a:gd name="T51" fmla="*/ 116 h 183"/>
                  <a:gd name="T52" fmla="*/ 13 w 200"/>
                  <a:gd name="T53" fmla="*/ 97 h 183"/>
                  <a:gd name="T54" fmla="*/ 10 w 200"/>
                  <a:gd name="T55" fmla="*/ 76 h 183"/>
                  <a:gd name="T56" fmla="*/ 9 w 200"/>
                  <a:gd name="T57" fmla="*/ 55 h 183"/>
                  <a:gd name="T58" fmla="*/ 12 w 200"/>
                  <a:gd name="T59" fmla="*/ 38 h 183"/>
                  <a:gd name="T60" fmla="*/ 16 w 200"/>
                  <a:gd name="T61" fmla="*/ 22 h 183"/>
                  <a:gd name="T62" fmla="*/ 23 w 200"/>
                  <a:gd name="T63" fmla="*/ 7 h 183"/>
                  <a:gd name="T64" fmla="*/ 25 w 200"/>
                  <a:gd name="T65" fmla="*/ 1 h 183"/>
                  <a:gd name="T66" fmla="*/ 20 w 200"/>
                  <a:gd name="T67" fmla="*/ 5 h 183"/>
                  <a:gd name="T68" fmla="*/ 16 w 200"/>
                  <a:gd name="T69" fmla="*/ 8 h 183"/>
                  <a:gd name="T70" fmla="*/ 11 w 200"/>
                  <a:gd name="T71" fmla="*/ 13 h 183"/>
                  <a:gd name="T72" fmla="*/ 7 w 200"/>
                  <a:gd name="T73" fmla="*/ 20 h 183"/>
                  <a:gd name="T74" fmla="*/ 4 w 200"/>
                  <a:gd name="T75" fmla="*/ 32 h 183"/>
                  <a:gd name="T76" fmla="*/ 2 w 200"/>
                  <a:gd name="T77" fmla="*/ 46 h 183"/>
                  <a:gd name="T78" fmla="*/ 0 w 200"/>
                  <a:gd name="T79" fmla="*/ 58 h 183"/>
                  <a:gd name="T80" fmla="*/ 1 w 200"/>
                  <a:gd name="T81" fmla="*/ 77 h 183"/>
                  <a:gd name="T82" fmla="*/ 5 w 200"/>
                  <a:gd name="T83" fmla="*/ 100 h 183"/>
                  <a:gd name="T84" fmla="*/ 12 w 200"/>
                  <a:gd name="T85" fmla="*/ 121 h 183"/>
                  <a:gd name="T86" fmla="*/ 23 w 200"/>
                  <a:gd name="T87" fmla="*/ 140 h 183"/>
                  <a:gd name="T88" fmla="*/ 36 w 200"/>
                  <a:gd name="T89" fmla="*/ 156 h 183"/>
                  <a:gd name="T90" fmla="*/ 52 w 200"/>
                  <a:gd name="T91" fmla="*/ 169 h 183"/>
                  <a:gd name="T92" fmla="*/ 70 w 200"/>
                  <a:gd name="T93" fmla="*/ 179 h 183"/>
                  <a:gd name="T94" fmla="*/ 90 w 200"/>
                  <a:gd name="T95" fmla="*/ 182 h 183"/>
                  <a:gd name="T96" fmla="*/ 110 w 200"/>
                  <a:gd name="T97" fmla="*/ 182 h 183"/>
                  <a:gd name="T98" fmla="*/ 130 w 200"/>
                  <a:gd name="T99" fmla="*/ 179 h 183"/>
                  <a:gd name="T100" fmla="*/ 147 w 200"/>
                  <a:gd name="T101" fmla="*/ 169 h 183"/>
                  <a:gd name="T102" fmla="*/ 163 w 200"/>
                  <a:gd name="T103" fmla="*/ 156 h 183"/>
                  <a:gd name="T104" fmla="*/ 176 w 200"/>
                  <a:gd name="T105" fmla="*/ 140 h 183"/>
                  <a:gd name="T106" fmla="*/ 187 w 200"/>
                  <a:gd name="T107" fmla="*/ 121 h 183"/>
                  <a:gd name="T108" fmla="*/ 196 w 200"/>
                  <a:gd name="T109" fmla="*/ 100 h 183"/>
                  <a:gd name="T110" fmla="*/ 200 w 200"/>
                  <a:gd name="T111" fmla="*/ 7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27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191 w 191"/>
                  <a:gd name="T1" fmla="*/ 68 h 183"/>
                  <a:gd name="T2" fmla="*/ 189 w 191"/>
                  <a:gd name="T3" fmla="*/ 64 h 183"/>
                  <a:gd name="T4" fmla="*/ 189 w 191"/>
                  <a:gd name="T5" fmla="*/ 59 h 183"/>
                  <a:gd name="T6" fmla="*/ 188 w 191"/>
                  <a:gd name="T7" fmla="*/ 54 h 183"/>
                  <a:gd name="T8" fmla="*/ 187 w 191"/>
                  <a:gd name="T9" fmla="*/ 48 h 183"/>
                  <a:gd name="T10" fmla="*/ 183 w 191"/>
                  <a:gd name="T11" fmla="*/ 43 h 183"/>
                  <a:gd name="T12" fmla="*/ 179 w 191"/>
                  <a:gd name="T13" fmla="*/ 38 h 183"/>
                  <a:gd name="T14" fmla="*/ 176 w 191"/>
                  <a:gd name="T15" fmla="*/ 32 h 183"/>
                  <a:gd name="T16" fmla="*/ 175 w 191"/>
                  <a:gd name="T17" fmla="*/ 35 h 183"/>
                  <a:gd name="T18" fmla="*/ 178 w 191"/>
                  <a:gd name="T19" fmla="*/ 44 h 183"/>
                  <a:gd name="T20" fmla="*/ 180 w 191"/>
                  <a:gd name="T21" fmla="*/ 55 h 183"/>
                  <a:gd name="T22" fmla="*/ 180 w 191"/>
                  <a:gd name="T23" fmla="*/ 66 h 183"/>
                  <a:gd name="T24" fmla="*/ 180 w 191"/>
                  <a:gd name="T25" fmla="*/ 82 h 183"/>
                  <a:gd name="T26" fmla="*/ 177 w 191"/>
                  <a:gd name="T27" fmla="*/ 101 h 183"/>
                  <a:gd name="T28" fmla="*/ 170 w 191"/>
                  <a:gd name="T29" fmla="*/ 120 h 183"/>
                  <a:gd name="T30" fmla="*/ 161 w 191"/>
                  <a:gd name="T31" fmla="*/ 136 h 183"/>
                  <a:gd name="T32" fmla="*/ 149 w 191"/>
                  <a:gd name="T33" fmla="*/ 150 h 183"/>
                  <a:gd name="T34" fmla="*/ 136 w 191"/>
                  <a:gd name="T35" fmla="*/ 161 h 183"/>
                  <a:gd name="T36" fmla="*/ 121 w 191"/>
                  <a:gd name="T37" fmla="*/ 169 h 183"/>
                  <a:gd name="T38" fmla="*/ 104 w 191"/>
                  <a:gd name="T39" fmla="*/ 173 h 183"/>
                  <a:gd name="T40" fmla="*/ 86 w 191"/>
                  <a:gd name="T41" fmla="*/ 173 h 183"/>
                  <a:gd name="T42" fmla="*/ 70 w 191"/>
                  <a:gd name="T43" fmla="*/ 169 h 183"/>
                  <a:gd name="T44" fmla="*/ 53 w 191"/>
                  <a:gd name="T45" fmla="*/ 161 h 183"/>
                  <a:gd name="T46" fmla="*/ 40 w 191"/>
                  <a:gd name="T47" fmla="*/ 150 h 183"/>
                  <a:gd name="T48" fmla="*/ 28 w 191"/>
                  <a:gd name="T49" fmla="*/ 136 h 183"/>
                  <a:gd name="T50" fmla="*/ 19 w 191"/>
                  <a:gd name="T51" fmla="*/ 120 h 183"/>
                  <a:gd name="T52" fmla="*/ 12 w 191"/>
                  <a:gd name="T53" fmla="*/ 101 h 183"/>
                  <a:gd name="T54" fmla="*/ 9 w 191"/>
                  <a:gd name="T55" fmla="*/ 82 h 183"/>
                  <a:gd name="T56" fmla="*/ 9 w 191"/>
                  <a:gd name="T57" fmla="*/ 60 h 183"/>
                  <a:gd name="T58" fmla="*/ 12 w 191"/>
                  <a:gd name="T59" fmla="*/ 41 h 183"/>
                  <a:gd name="T60" fmla="*/ 18 w 191"/>
                  <a:gd name="T61" fmla="*/ 23 h 183"/>
                  <a:gd name="T62" fmla="*/ 27 w 191"/>
                  <a:gd name="T63" fmla="*/ 7 h 183"/>
                  <a:gd name="T64" fmla="*/ 30 w 191"/>
                  <a:gd name="T65" fmla="*/ 1 h 183"/>
                  <a:gd name="T66" fmla="*/ 25 w 191"/>
                  <a:gd name="T67" fmla="*/ 5 h 183"/>
                  <a:gd name="T68" fmla="*/ 20 w 191"/>
                  <a:gd name="T69" fmla="*/ 7 h 183"/>
                  <a:gd name="T70" fmla="*/ 15 w 191"/>
                  <a:gd name="T71" fmla="*/ 11 h 183"/>
                  <a:gd name="T72" fmla="*/ 10 w 191"/>
                  <a:gd name="T73" fmla="*/ 19 h 183"/>
                  <a:gd name="T74" fmla="*/ 5 w 191"/>
                  <a:gd name="T75" fmla="*/ 34 h 183"/>
                  <a:gd name="T76" fmla="*/ 2 w 191"/>
                  <a:gd name="T77" fmla="*/ 48 h 183"/>
                  <a:gd name="T78" fmla="*/ 0 w 191"/>
                  <a:gd name="T79" fmla="*/ 62 h 183"/>
                  <a:gd name="T80" fmla="*/ 0 w 191"/>
                  <a:gd name="T81" fmla="*/ 83 h 183"/>
                  <a:gd name="T82" fmla="*/ 4 w 191"/>
                  <a:gd name="T83" fmla="*/ 104 h 183"/>
                  <a:gd name="T84" fmla="*/ 11 w 191"/>
                  <a:gd name="T85" fmla="*/ 125 h 183"/>
                  <a:gd name="T86" fmla="*/ 21 w 191"/>
                  <a:gd name="T87" fmla="*/ 143 h 183"/>
                  <a:gd name="T88" fmla="*/ 34 w 191"/>
                  <a:gd name="T89" fmla="*/ 158 h 183"/>
                  <a:gd name="T90" fmla="*/ 49 w 191"/>
                  <a:gd name="T91" fmla="*/ 170 h 183"/>
                  <a:gd name="T92" fmla="*/ 67 w 191"/>
                  <a:gd name="T93" fmla="*/ 179 h 183"/>
                  <a:gd name="T94" fmla="*/ 85 w 191"/>
                  <a:gd name="T95" fmla="*/ 183 h 183"/>
                  <a:gd name="T96" fmla="*/ 105 w 191"/>
                  <a:gd name="T97" fmla="*/ 183 h 183"/>
                  <a:gd name="T98" fmla="*/ 123 w 191"/>
                  <a:gd name="T99" fmla="*/ 179 h 183"/>
                  <a:gd name="T100" fmla="*/ 140 w 191"/>
                  <a:gd name="T101" fmla="*/ 170 h 183"/>
                  <a:gd name="T102" fmla="*/ 155 w 191"/>
                  <a:gd name="T103" fmla="*/ 158 h 183"/>
                  <a:gd name="T104" fmla="*/ 168 w 191"/>
                  <a:gd name="T105" fmla="*/ 143 h 183"/>
                  <a:gd name="T106" fmla="*/ 178 w 191"/>
                  <a:gd name="T107" fmla="*/ 125 h 183"/>
                  <a:gd name="T108" fmla="*/ 185 w 191"/>
                  <a:gd name="T109" fmla="*/ 104 h 183"/>
                  <a:gd name="T110" fmla="*/ 189 w 191"/>
                  <a:gd name="T111" fmla="*/ 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28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181 w 181"/>
                  <a:gd name="T1" fmla="*/ 73 h 185"/>
                  <a:gd name="T2" fmla="*/ 181 w 181"/>
                  <a:gd name="T3" fmla="*/ 65 h 185"/>
                  <a:gd name="T4" fmla="*/ 180 w 181"/>
                  <a:gd name="T5" fmla="*/ 58 h 185"/>
                  <a:gd name="T6" fmla="*/ 178 w 181"/>
                  <a:gd name="T7" fmla="*/ 50 h 185"/>
                  <a:gd name="T8" fmla="*/ 176 w 181"/>
                  <a:gd name="T9" fmla="*/ 44 h 185"/>
                  <a:gd name="T10" fmla="*/ 171 w 181"/>
                  <a:gd name="T11" fmla="*/ 38 h 185"/>
                  <a:gd name="T12" fmla="*/ 167 w 181"/>
                  <a:gd name="T13" fmla="*/ 34 h 185"/>
                  <a:gd name="T14" fmla="*/ 163 w 181"/>
                  <a:gd name="T15" fmla="*/ 29 h 185"/>
                  <a:gd name="T16" fmla="*/ 163 w 181"/>
                  <a:gd name="T17" fmla="*/ 31 h 185"/>
                  <a:gd name="T18" fmla="*/ 167 w 181"/>
                  <a:gd name="T19" fmla="*/ 43 h 185"/>
                  <a:gd name="T20" fmla="*/ 170 w 181"/>
                  <a:gd name="T21" fmla="*/ 56 h 185"/>
                  <a:gd name="T22" fmla="*/ 172 w 181"/>
                  <a:gd name="T23" fmla="*/ 70 h 185"/>
                  <a:gd name="T24" fmla="*/ 172 w 181"/>
                  <a:gd name="T25" fmla="*/ 86 h 185"/>
                  <a:gd name="T26" fmla="*/ 168 w 181"/>
                  <a:gd name="T27" fmla="*/ 106 h 185"/>
                  <a:gd name="T28" fmla="*/ 162 w 181"/>
                  <a:gd name="T29" fmla="*/ 124 h 185"/>
                  <a:gd name="T30" fmla="*/ 154 w 181"/>
                  <a:gd name="T31" fmla="*/ 139 h 185"/>
                  <a:gd name="T32" fmla="*/ 143 w 181"/>
                  <a:gd name="T33" fmla="*/ 151 h 185"/>
                  <a:gd name="T34" fmla="*/ 130 w 181"/>
                  <a:gd name="T35" fmla="*/ 162 h 185"/>
                  <a:gd name="T36" fmla="*/ 115 w 181"/>
                  <a:gd name="T37" fmla="*/ 169 h 185"/>
                  <a:gd name="T38" fmla="*/ 99 w 181"/>
                  <a:gd name="T39" fmla="*/ 174 h 185"/>
                  <a:gd name="T40" fmla="*/ 83 w 181"/>
                  <a:gd name="T41" fmla="*/ 174 h 185"/>
                  <a:gd name="T42" fmla="*/ 67 w 181"/>
                  <a:gd name="T43" fmla="*/ 169 h 185"/>
                  <a:gd name="T44" fmla="*/ 52 w 181"/>
                  <a:gd name="T45" fmla="*/ 162 h 185"/>
                  <a:gd name="T46" fmla="*/ 39 w 181"/>
                  <a:gd name="T47" fmla="*/ 151 h 185"/>
                  <a:gd name="T48" fmla="*/ 28 w 181"/>
                  <a:gd name="T49" fmla="*/ 139 h 185"/>
                  <a:gd name="T50" fmla="*/ 19 w 181"/>
                  <a:gd name="T51" fmla="*/ 124 h 185"/>
                  <a:gd name="T52" fmla="*/ 13 w 181"/>
                  <a:gd name="T53" fmla="*/ 106 h 185"/>
                  <a:gd name="T54" fmla="*/ 10 w 181"/>
                  <a:gd name="T55" fmla="*/ 86 h 185"/>
                  <a:gd name="T56" fmla="*/ 10 w 181"/>
                  <a:gd name="T57" fmla="*/ 65 h 185"/>
                  <a:gd name="T58" fmla="*/ 14 w 181"/>
                  <a:gd name="T59" fmla="*/ 43 h 185"/>
                  <a:gd name="T60" fmla="*/ 22 w 181"/>
                  <a:gd name="T61" fmla="*/ 24 h 185"/>
                  <a:gd name="T62" fmla="*/ 33 w 181"/>
                  <a:gd name="T63" fmla="*/ 7 h 185"/>
                  <a:gd name="T64" fmla="*/ 37 w 181"/>
                  <a:gd name="T65" fmla="*/ 1 h 185"/>
                  <a:gd name="T66" fmla="*/ 32 w 181"/>
                  <a:gd name="T67" fmla="*/ 4 h 185"/>
                  <a:gd name="T68" fmla="*/ 26 w 181"/>
                  <a:gd name="T69" fmla="*/ 7 h 185"/>
                  <a:gd name="T70" fmla="*/ 21 w 181"/>
                  <a:gd name="T71" fmla="*/ 11 h 185"/>
                  <a:gd name="T72" fmla="*/ 14 w 181"/>
                  <a:gd name="T73" fmla="*/ 19 h 185"/>
                  <a:gd name="T74" fmla="*/ 7 w 181"/>
                  <a:gd name="T75" fmla="*/ 34 h 185"/>
                  <a:gd name="T76" fmla="*/ 3 w 181"/>
                  <a:gd name="T77" fmla="*/ 50 h 185"/>
                  <a:gd name="T78" fmla="*/ 0 w 181"/>
                  <a:gd name="T79" fmla="*/ 67 h 185"/>
                  <a:gd name="T80" fmla="*/ 1 w 181"/>
                  <a:gd name="T81" fmla="*/ 88 h 185"/>
                  <a:gd name="T82" fmla="*/ 4 w 181"/>
                  <a:gd name="T83" fmla="*/ 109 h 185"/>
                  <a:gd name="T84" fmla="*/ 11 w 181"/>
                  <a:gd name="T85" fmla="*/ 128 h 185"/>
                  <a:gd name="T86" fmla="*/ 21 w 181"/>
                  <a:gd name="T87" fmla="*/ 145 h 185"/>
                  <a:gd name="T88" fmla="*/ 33 w 181"/>
                  <a:gd name="T89" fmla="*/ 159 h 185"/>
                  <a:gd name="T90" fmla="*/ 47 w 181"/>
                  <a:gd name="T91" fmla="*/ 171 h 185"/>
                  <a:gd name="T92" fmla="*/ 64 w 181"/>
                  <a:gd name="T93" fmla="*/ 180 h 185"/>
                  <a:gd name="T94" fmla="*/ 82 w 181"/>
                  <a:gd name="T95" fmla="*/ 185 h 185"/>
                  <a:gd name="T96" fmla="*/ 100 w 181"/>
                  <a:gd name="T97" fmla="*/ 185 h 185"/>
                  <a:gd name="T98" fmla="*/ 118 w 181"/>
                  <a:gd name="T99" fmla="*/ 180 h 185"/>
                  <a:gd name="T100" fmla="*/ 134 w 181"/>
                  <a:gd name="T101" fmla="*/ 171 h 185"/>
                  <a:gd name="T102" fmla="*/ 148 w 181"/>
                  <a:gd name="T103" fmla="*/ 159 h 185"/>
                  <a:gd name="T104" fmla="*/ 160 w 181"/>
                  <a:gd name="T105" fmla="*/ 145 h 185"/>
                  <a:gd name="T106" fmla="*/ 170 w 181"/>
                  <a:gd name="T107" fmla="*/ 128 h 185"/>
                  <a:gd name="T108" fmla="*/ 177 w 181"/>
                  <a:gd name="T109" fmla="*/ 109 h 185"/>
                  <a:gd name="T110" fmla="*/ 181 w 181"/>
                  <a:gd name="T111" fmla="*/ 8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29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171 w 172"/>
                  <a:gd name="T1" fmla="*/ 77 h 184"/>
                  <a:gd name="T2" fmla="*/ 171 w 172"/>
                  <a:gd name="T3" fmla="*/ 66 h 184"/>
                  <a:gd name="T4" fmla="*/ 169 w 172"/>
                  <a:gd name="T5" fmla="*/ 55 h 184"/>
                  <a:gd name="T6" fmla="*/ 166 w 172"/>
                  <a:gd name="T7" fmla="*/ 46 h 184"/>
                  <a:gd name="T8" fmla="*/ 162 w 172"/>
                  <a:gd name="T9" fmla="*/ 39 h 184"/>
                  <a:gd name="T10" fmla="*/ 157 w 172"/>
                  <a:gd name="T11" fmla="*/ 33 h 184"/>
                  <a:gd name="T12" fmla="*/ 152 w 172"/>
                  <a:gd name="T13" fmla="*/ 28 h 184"/>
                  <a:gd name="T14" fmla="*/ 146 w 172"/>
                  <a:gd name="T15" fmla="*/ 23 h 184"/>
                  <a:gd name="T16" fmla="*/ 147 w 172"/>
                  <a:gd name="T17" fmla="*/ 27 h 184"/>
                  <a:gd name="T18" fmla="*/ 155 w 172"/>
                  <a:gd name="T19" fmla="*/ 41 h 184"/>
                  <a:gd name="T20" fmla="*/ 160 w 172"/>
                  <a:gd name="T21" fmla="*/ 57 h 184"/>
                  <a:gd name="T22" fmla="*/ 162 w 172"/>
                  <a:gd name="T23" fmla="*/ 73 h 184"/>
                  <a:gd name="T24" fmla="*/ 162 w 172"/>
                  <a:gd name="T25" fmla="*/ 91 h 184"/>
                  <a:gd name="T26" fmla="*/ 159 w 172"/>
                  <a:gd name="T27" fmla="*/ 109 h 184"/>
                  <a:gd name="T28" fmla="*/ 153 w 172"/>
                  <a:gd name="T29" fmla="*/ 125 h 184"/>
                  <a:gd name="T30" fmla="*/ 145 w 172"/>
                  <a:gd name="T31" fmla="*/ 141 h 184"/>
                  <a:gd name="T32" fmla="*/ 135 w 172"/>
                  <a:gd name="T33" fmla="*/ 153 h 184"/>
                  <a:gd name="T34" fmla="*/ 123 w 172"/>
                  <a:gd name="T35" fmla="*/ 162 h 184"/>
                  <a:gd name="T36" fmla="*/ 109 w 172"/>
                  <a:gd name="T37" fmla="*/ 169 h 184"/>
                  <a:gd name="T38" fmla="*/ 94 w 172"/>
                  <a:gd name="T39" fmla="*/ 173 h 184"/>
                  <a:gd name="T40" fmla="*/ 78 w 172"/>
                  <a:gd name="T41" fmla="*/ 173 h 184"/>
                  <a:gd name="T42" fmla="*/ 63 w 172"/>
                  <a:gd name="T43" fmla="*/ 169 h 184"/>
                  <a:gd name="T44" fmla="*/ 49 w 172"/>
                  <a:gd name="T45" fmla="*/ 162 h 184"/>
                  <a:gd name="T46" fmla="*/ 36 w 172"/>
                  <a:gd name="T47" fmla="*/ 153 h 184"/>
                  <a:gd name="T48" fmla="*/ 26 w 172"/>
                  <a:gd name="T49" fmla="*/ 141 h 184"/>
                  <a:gd name="T50" fmla="*/ 18 w 172"/>
                  <a:gd name="T51" fmla="*/ 125 h 184"/>
                  <a:gd name="T52" fmla="*/ 12 w 172"/>
                  <a:gd name="T53" fmla="*/ 109 h 184"/>
                  <a:gd name="T54" fmla="*/ 9 w 172"/>
                  <a:gd name="T55" fmla="*/ 91 h 184"/>
                  <a:gd name="T56" fmla="*/ 9 w 172"/>
                  <a:gd name="T57" fmla="*/ 69 h 184"/>
                  <a:gd name="T58" fmla="*/ 15 w 172"/>
                  <a:gd name="T59" fmla="*/ 45 h 184"/>
                  <a:gd name="T60" fmla="*/ 26 w 172"/>
                  <a:gd name="T61" fmla="*/ 24 h 184"/>
                  <a:gd name="T62" fmla="*/ 41 w 172"/>
                  <a:gd name="T63" fmla="*/ 7 h 184"/>
                  <a:gd name="T64" fmla="*/ 46 w 172"/>
                  <a:gd name="T65" fmla="*/ 2 h 184"/>
                  <a:gd name="T66" fmla="*/ 39 w 172"/>
                  <a:gd name="T67" fmla="*/ 4 h 184"/>
                  <a:gd name="T68" fmla="*/ 33 w 172"/>
                  <a:gd name="T69" fmla="*/ 6 h 184"/>
                  <a:gd name="T70" fmla="*/ 27 w 172"/>
                  <a:gd name="T71" fmla="*/ 10 h 184"/>
                  <a:gd name="T72" fmla="*/ 18 w 172"/>
                  <a:gd name="T73" fmla="*/ 18 h 184"/>
                  <a:gd name="T74" fmla="*/ 9 w 172"/>
                  <a:gd name="T75" fmla="*/ 34 h 184"/>
                  <a:gd name="T76" fmla="*/ 3 w 172"/>
                  <a:gd name="T77" fmla="*/ 52 h 184"/>
                  <a:gd name="T78" fmla="*/ 0 w 172"/>
                  <a:gd name="T79" fmla="*/ 71 h 184"/>
                  <a:gd name="T80" fmla="*/ 0 w 172"/>
                  <a:gd name="T81" fmla="*/ 93 h 184"/>
                  <a:gd name="T82" fmla="*/ 3 w 172"/>
                  <a:gd name="T83" fmla="*/ 112 h 184"/>
                  <a:gd name="T84" fmla="*/ 10 w 172"/>
                  <a:gd name="T85" fmla="*/ 131 h 184"/>
                  <a:gd name="T86" fmla="*/ 19 w 172"/>
                  <a:gd name="T87" fmla="*/ 147 h 184"/>
                  <a:gd name="T88" fmla="*/ 31 w 172"/>
                  <a:gd name="T89" fmla="*/ 161 h 184"/>
                  <a:gd name="T90" fmla="*/ 44 w 172"/>
                  <a:gd name="T91" fmla="*/ 172 h 184"/>
                  <a:gd name="T92" fmla="*/ 61 w 172"/>
                  <a:gd name="T93" fmla="*/ 180 h 184"/>
                  <a:gd name="T94" fmla="*/ 77 w 172"/>
                  <a:gd name="T95" fmla="*/ 184 h 184"/>
                  <a:gd name="T96" fmla="*/ 95 w 172"/>
                  <a:gd name="T97" fmla="*/ 184 h 184"/>
                  <a:gd name="T98" fmla="*/ 111 w 172"/>
                  <a:gd name="T99" fmla="*/ 180 h 184"/>
                  <a:gd name="T100" fmla="*/ 127 w 172"/>
                  <a:gd name="T101" fmla="*/ 172 h 184"/>
                  <a:gd name="T102" fmla="*/ 140 w 172"/>
                  <a:gd name="T103" fmla="*/ 161 h 184"/>
                  <a:gd name="T104" fmla="*/ 152 w 172"/>
                  <a:gd name="T105" fmla="*/ 147 h 184"/>
                  <a:gd name="T106" fmla="*/ 161 w 172"/>
                  <a:gd name="T107" fmla="*/ 131 h 184"/>
                  <a:gd name="T108" fmla="*/ 168 w 172"/>
                  <a:gd name="T109" fmla="*/ 112 h 184"/>
                  <a:gd name="T110" fmla="*/ 171 w 172"/>
                  <a:gd name="T111" fmla="*/ 9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30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163 w 163"/>
                  <a:gd name="T1" fmla="*/ 77 h 181"/>
                  <a:gd name="T2" fmla="*/ 161 w 163"/>
                  <a:gd name="T3" fmla="*/ 63 h 181"/>
                  <a:gd name="T4" fmla="*/ 158 w 163"/>
                  <a:gd name="T5" fmla="*/ 50 h 181"/>
                  <a:gd name="T6" fmla="*/ 154 w 163"/>
                  <a:gd name="T7" fmla="*/ 38 h 181"/>
                  <a:gd name="T8" fmla="*/ 149 w 163"/>
                  <a:gd name="T9" fmla="*/ 31 h 181"/>
                  <a:gd name="T10" fmla="*/ 145 w 163"/>
                  <a:gd name="T11" fmla="*/ 27 h 181"/>
                  <a:gd name="T12" fmla="*/ 141 w 163"/>
                  <a:gd name="T13" fmla="*/ 24 h 181"/>
                  <a:gd name="T14" fmla="*/ 137 w 163"/>
                  <a:gd name="T15" fmla="*/ 21 h 181"/>
                  <a:gd name="T16" fmla="*/ 133 w 163"/>
                  <a:gd name="T17" fmla="*/ 18 h 181"/>
                  <a:gd name="T18" fmla="*/ 130 w 163"/>
                  <a:gd name="T19" fmla="*/ 17 h 181"/>
                  <a:gd name="T20" fmla="*/ 127 w 163"/>
                  <a:gd name="T21" fmla="*/ 14 h 181"/>
                  <a:gd name="T22" fmla="*/ 123 w 163"/>
                  <a:gd name="T23" fmla="*/ 13 h 181"/>
                  <a:gd name="T24" fmla="*/ 129 w 163"/>
                  <a:gd name="T25" fmla="*/ 18 h 181"/>
                  <a:gd name="T26" fmla="*/ 140 w 163"/>
                  <a:gd name="T27" fmla="*/ 33 h 181"/>
                  <a:gd name="T28" fmla="*/ 149 w 163"/>
                  <a:gd name="T29" fmla="*/ 51 h 181"/>
                  <a:gd name="T30" fmla="*/ 153 w 163"/>
                  <a:gd name="T31" fmla="*/ 73 h 181"/>
                  <a:gd name="T32" fmla="*/ 154 w 163"/>
                  <a:gd name="T33" fmla="*/ 92 h 181"/>
                  <a:gd name="T34" fmla="*/ 151 w 163"/>
                  <a:gd name="T35" fmla="*/ 109 h 181"/>
                  <a:gd name="T36" fmla="*/ 145 w 163"/>
                  <a:gd name="T37" fmla="*/ 125 h 181"/>
                  <a:gd name="T38" fmla="*/ 138 w 163"/>
                  <a:gd name="T39" fmla="*/ 139 h 181"/>
                  <a:gd name="T40" fmla="*/ 128 w 163"/>
                  <a:gd name="T41" fmla="*/ 151 h 181"/>
                  <a:gd name="T42" fmla="*/ 116 w 163"/>
                  <a:gd name="T43" fmla="*/ 159 h 181"/>
                  <a:gd name="T44" fmla="*/ 103 w 163"/>
                  <a:gd name="T45" fmla="*/ 166 h 181"/>
                  <a:gd name="T46" fmla="*/ 89 w 163"/>
                  <a:gd name="T47" fmla="*/ 170 h 181"/>
                  <a:gd name="T48" fmla="*/ 75 w 163"/>
                  <a:gd name="T49" fmla="*/ 170 h 181"/>
                  <a:gd name="T50" fmla="*/ 61 w 163"/>
                  <a:gd name="T51" fmla="*/ 166 h 181"/>
                  <a:gd name="T52" fmla="*/ 47 w 163"/>
                  <a:gd name="T53" fmla="*/ 159 h 181"/>
                  <a:gd name="T54" fmla="*/ 35 w 163"/>
                  <a:gd name="T55" fmla="*/ 151 h 181"/>
                  <a:gd name="T56" fmla="*/ 26 w 163"/>
                  <a:gd name="T57" fmla="*/ 139 h 181"/>
                  <a:gd name="T58" fmla="*/ 18 w 163"/>
                  <a:gd name="T59" fmla="*/ 125 h 181"/>
                  <a:gd name="T60" fmla="*/ 12 w 163"/>
                  <a:gd name="T61" fmla="*/ 109 h 181"/>
                  <a:gd name="T62" fmla="*/ 10 w 163"/>
                  <a:gd name="T63" fmla="*/ 92 h 181"/>
                  <a:gd name="T64" fmla="*/ 9 w 163"/>
                  <a:gd name="T65" fmla="*/ 77 h 181"/>
                  <a:gd name="T66" fmla="*/ 12 w 163"/>
                  <a:gd name="T67" fmla="*/ 61 h 181"/>
                  <a:gd name="T68" fmla="*/ 18 w 163"/>
                  <a:gd name="T69" fmla="*/ 42 h 181"/>
                  <a:gd name="T70" fmla="*/ 33 w 163"/>
                  <a:gd name="T71" fmla="*/ 19 h 181"/>
                  <a:gd name="T72" fmla="*/ 48 w 163"/>
                  <a:gd name="T73" fmla="*/ 7 h 181"/>
                  <a:gd name="T74" fmla="*/ 60 w 163"/>
                  <a:gd name="T75" fmla="*/ 1 h 181"/>
                  <a:gd name="T76" fmla="*/ 62 w 163"/>
                  <a:gd name="T77" fmla="*/ 0 h 181"/>
                  <a:gd name="T78" fmla="*/ 52 w 163"/>
                  <a:gd name="T79" fmla="*/ 1 h 181"/>
                  <a:gd name="T80" fmla="*/ 44 w 163"/>
                  <a:gd name="T81" fmla="*/ 4 h 181"/>
                  <a:gd name="T82" fmla="*/ 35 w 163"/>
                  <a:gd name="T83" fmla="*/ 6 h 181"/>
                  <a:gd name="T84" fmla="*/ 24 w 163"/>
                  <a:gd name="T85" fmla="*/ 14 h 181"/>
                  <a:gd name="T86" fmla="*/ 13 w 163"/>
                  <a:gd name="T87" fmla="*/ 31 h 181"/>
                  <a:gd name="T88" fmla="*/ 5 w 163"/>
                  <a:gd name="T89" fmla="*/ 50 h 181"/>
                  <a:gd name="T90" fmla="*/ 1 w 163"/>
                  <a:gd name="T91" fmla="*/ 72 h 181"/>
                  <a:gd name="T92" fmla="*/ 1 w 163"/>
                  <a:gd name="T93" fmla="*/ 93 h 181"/>
                  <a:gd name="T94" fmla="*/ 4 w 163"/>
                  <a:gd name="T95" fmla="*/ 113 h 181"/>
                  <a:gd name="T96" fmla="*/ 10 w 163"/>
                  <a:gd name="T97" fmla="*/ 131 h 181"/>
                  <a:gd name="T98" fmla="*/ 19 w 163"/>
                  <a:gd name="T99" fmla="*/ 146 h 181"/>
                  <a:gd name="T100" fmla="*/ 30 w 163"/>
                  <a:gd name="T101" fmla="*/ 158 h 181"/>
                  <a:gd name="T102" fmla="*/ 43 w 163"/>
                  <a:gd name="T103" fmla="*/ 169 h 181"/>
                  <a:gd name="T104" fmla="*/ 58 w 163"/>
                  <a:gd name="T105" fmla="*/ 176 h 181"/>
                  <a:gd name="T106" fmla="*/ 74 w 163"/>
                  <a:gd name="T107" fmla="*/ 181 h 181"/>
                  <a:gd name="T108" fmla="*/ 90 w 163"/>
                  <a:gd name="T109" fmla="*/ 181 h 181"/>
                  <a:gd name="T110" fmla="*/ 106 w 163"/>
                  <a:gd name="T111" fmla="*/ 176 h 181"/>
                  <a:gd name="T112" fmla="*/ 121 w 163"/>
                  <a:gd name="T113" fmla="*/ 169 h 181"/>
                  <a:gd name="T114" fmla="*/ 134 w 163"/>
                  <a:gd name="T115" fmla="*/ 158 h 181"/>
                  <a:gd name="T116" fmla="*/ 145 w 163"/>
                  <a:gd name="T117" fmla="*/ 146 h 181"/>
                  <a:gd name="T118" fmla="*/ 153 w 163"/>
                  <a:gd name="T119" fmla="*/ 131 h 181"/>
                  <a:gd name="T120" fmla="*/ 159 w 163"/>
                  <a:gd name="T121" fmla="*/ 113 h 181"/>
                  <a:gd name="T122" fmla="*/ 163 w 163"/>
                  <a:gd name="T123" fmla="*/ 93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31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152 w 154"/>
                  <a:gd name="T1" fmla="*/ 67 h 175"/>
                  <a:gd name="T2" fmla="*/ 146 w 154"/>
                  <a:gd name="T3" fmla="*/ 43 h 175"/>
                  <a:gd name="T4" fmla="*/ 134 w 154"/>
                  <a:gd name="T5" fmla="*/ 23 h 175"/>
                  <a:gd name="T6" fmla="*/ 133 w 154"/>
                  <a:gd name="T7" fmla="*/ 21 h 175"/>
                  <a:gd name="T8" fmla="*/ 131 w 154"/>
                  <a:gd name="T9" fmla="*/ 20 h 175"/>
                  <a:gd name="T10" fmla="*/ 119 w 154"/>
                  <a:gd name="T11" fmla="*/ 13 h 175"/>
                  <a:gd name="T12" fmla="*/ 86 w 154"/>
                  <a:gd name="T13" fmla="*/ 1 h 175"/>
                  <a:gd name="T14" fmla="*/ 52 w 154"/>
                  <a:gd name="T15" fmla="*/ 1 h 175"/>
                  <a:gd name="T16" fmla="*/ 24 w 154"/>
                  <a:gd name="T17" fmla="*/ 17 h 175"/>
                  <a:gd name="T18" fmla="*/ 6 w 154"/>
                  <a:gd name="T19" fmla="*/ 47 h 175"/>
                  <a:gd name="T20" fmla="*/ 0 w 154"/>
                  <a:gd name="T21" fmla="*/ 84 h 175"/>
                  <a:gd name="T22" fmla="*/ 3 w 154"/>
                  <a:gd name="T23" fmla="*/ 111 h 175"/>
                  <a:gd name="T24" fmla="*/ 13 w 154"/>
                  <a:gd name="T25" fmla="*/ 135 h 175"/>
                  <a:gd name="T26" fmla="*/ 27 w 154"/>
                  <a:gd name="T27" fmla="*/ 155 h 175"/>
                  <a:gd name="T28" fmla="*/ 46 w 154"/>
                  <a:gd name="T29" fmla="*/ 168 h 175"/>
                  <a:gd name="T30" fmla="*/ 69 w 154"/>
                  <a:gd name="T31" fmla="*/ 175 h 175"/>
                  <a:gd name="T32" fmla="*/ 93 w 154"/>
                  <a:gd name="T33" fmla="*/ 174 h 175"/>
                  <a:gd name="T34" fmla="*/ 114 w 154"/>
                  <a:gd name="T35" fmla="*/ 164 h 175"/>
                  <a:gd name="T36" fmla="*/ 131 w 154"/>
                  <a:gd name="T37" fmla="*/ 149 h 175"/>
                  <a:gd name="T38" fmla="*/ 144 w 154"/>
                  <a:gd name="T39" fmla="*/ 127 h 175"/>
                  <a:gd name="T40" fmla="*/ 152 w 154"/>
                  <a:gd name="T41" fmla="*/ 102 h 175"/>
                  <a:gd name="T42" fmla="*/ 145 w 154"/>
                  <a:gd name="T43" fmla="*/ 84 h 175"/>
                  <a:gd name="T44" fmla="*/ 142 w 154"/>
                  <a:gd name="T45" fmla="*/ 108 h 175"/>
                  <a:gd name="T46" fmla="*/ 133 w 154"/>
                  <a:gd name="T47" fmla="*/ 129 h 175"/>
                  <a:gd name="T48" fmla="*/ 120 w 154"/>
                  <a:gd name="T49" fmla="*/ 146 h 175"/>
                  <a:gd name="T50" fmla="*/ 103 w 154"/>
                  <a:gd name="T51" fmla="*/ 158 h 175"/>
                  <a:gd name="T52" fmla="*/ 84 w 154"/>
                  <a:gd name="T53" fmla="*/ 164 h 175"/>
                  <a:gd name="T54" fmla="*/ 64 w 154"/>
                  <a:gd name="T55" fmla="*/ 163 h 175"/>
                  <a:gd name="T56" fmla="*/ 44 w 154"/>
                  <a:gd name="T57" fmla="*/ 155 h 175"/>
                  <a:gd name="T58" fmla="*/ 28 w 154"/>
                  <a:gd name="T59" fmla="*/ 141 h 175"/>
                  <a:gd name="T60" fmla="*/ 17 w 154"/>
                  <a:gd name="T61" fmla="*/ 122 h 175"/>
                  <a:gd name="T62" fmla="*/ 10 w 154"/>
                  <a:gd name="T63" fmla="*/ 101 h 175"/>
                  <a:gd name="T64" fmla="*/ 9 w 154"/>
                  <a:gd name="T65" fmla="*/ 75 h 175"/>
                  <a:gd name="T66" fmla="*/ 14 w 154"/>
                  <a:gd name="T67" fmla="*/ 53 h 175"/>
                  <a:gd name="T68" fmla="*/ 24 w 154"/>
                  <a:gd name="T69" fmla="*/ 32 h 175"/>
                  <a:gd name="T70" fmla="*/ 38 w 154"/>
                  <a:gd name="T71" fmla="*/ 17 h 175"/>
                  <a:gd name="T72" fmla="*/ 57 w 154"/>
                  <a:gd name="T73" fmla="*/ 7 h 175"/>
                  <a:gd name="T74" fmla="*/ 77 w 154"/>
                  <a:gd name="T75" fmla="*/ 2 h 175"/>
                  <a:gd name="T76" fmla="*/ 97 w 154"/>
                  <a:gd name="T77" fmla="*/ 7 h 175"/>
                  <a:gd name="T78" fmla="*/ 115 w 154"/>
                  <a:gd name="T79" fmla="*/ 17 h 175"/>
                  <a:gd name="T80" fmla="*/ 129 w 154"/>
                  <a:gd name="T81" fmla="*/ 32 h 175"/>
                  <a:gd name="T82" fmla="*/ 139 w 154"/>
                  <a:gd name="T83" fmla="*/ 53 h 175"/>
                  <a:gd name="T84" fmla="*/ 144 w 154"/>
                  <a:gd name="T85" fmla="*/ 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32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143 w 145"/>
                  <a:gd name="T1" fmla="*/ 62 h 170"/>
                  <a:gd name="T2" fmla="*/ 131 w 145"/>
                  <a:gd name="T3" fmla="*/ 33 h 170"/>
                  <a:gd name="T4" fmla="*/ 113 w 145"/>
                  <a:gd name="T5" fmla="*/ 12 h 170"/>
                  <a:gd name="T6" fmla="*/ 92 w 145"/>
                  <a:gd name="T7" fmla="*/ 4 h 170"/>
                  <a:gd name="T8" fmla="*/ 71 w 145"/>
                  <a:gd name="T9" fmla="*/ 0 h 170"/>
                  <a:gd name="T10" fmla="*/ 51 w 145"/>
                  <a:gd name="T11" fmla="*/ 1 h 170"/>
                  <a:gd name="T12" fmla="*/ 34 w 145"/>
                  <a:gd name="T13" fmla="*/ 11 h 170"/>
                  <a:gd name="T14" fmla="*/ 12 w 145"/>
                  <a:gd name="T15" fmla="*/ 36 h 170"/>
                  <a:gd name="T16" fmla="*/ 4 w 145"/>
                  <a:gd name="T17" fmla="*/ 55 h 170"/>
                  <a:gd name="T18" fmla="*/ 0 w 145"/>
                  <a:gd name="T19" fmla="*/ 77 h 170"/>
                  <a:gd name="T20" fmla="*/ 2 w 145"/>
                  <a:gd name="T21" fmla="*/ 101 h 170"/>
                  <a:gd name="T22" fmla="*/ 9 w 145"/>
                  <a:gd name="T23" fmla="*/ 125 h 170"/>
                  <a:gd name="T24" fmla="*/ 21 w 145"/>
                  <a:gd name="T25" fmla="*/ 145 h 170"/>
                  <a:gd name="T26" fmla="*/ 38 w 145"/>
                  <a:gd name="T27" fmla="*/ 159 h 170"/>
                  <a:gd name="T28" fmla="*/ 59 w 145"/>
                  <a:gd name="T29" fmla="*/ 169 h 170"/>
                  <a:gd name="T30" fmla="*/ 80 w 145"/>
                  <a:gd name="T31" fmla="*/ 170 h 170"/>
                  <a:gd name="T32" fmla="*/ 101 w 145"/>
                  <a:gd name="T33" fmla="*/ 163 h 170"/>
                  <a:gd name="T34" fmla="*/ 119 w 145"/>
                  <a:gd name="T35" fmla="*/ 151 h 170"/>
                  <a:gd name="T36" fmla="*/ 133 w 145"/>
                  <a:gd name="T37" fmla="*/ 132 h 170"/>
                  <a:gd name="T38" fmla="*/ 142 w 145"/>
                  <a:gd name="T39" fmla="*/ 109 h 170"/>
                  <a:gd name="T40" fmla="*/ 145 w 145"/>
                  <a:gd name="T41" fmla="*/ 84 h 170"/>
                  <a:gd name="T42" fmla="*/ 135 w 145"/>
                  <a:gd name="T43" fmla="*/ 99 h 170"/>
                  <a:gd name="T44" fmla="*/ 128 w 145"/>
                  <a:gd name="T45" fmla="*/ 120 h 170"/>
                  <a:gd name="T46" fmla="*/ 118 w 145"/>
                  <a:gd name="T47" fmla="*/ 138 h 170"/>
                  <a:gd name="T48" fmla="*/ 103 w 145"/>
                  <a:gd name="T49" fmla="*/ 150 h 170"/>
                  <a:gd name="T50" fmla="*/ 86 w 145"/>
                  <a:gd name="T51" fmla="*/ 158 h 170"/>
                  <a:gd name="T52" fmla="*/ 67 w 145"/>
                  <a:gd name="T53" fmla="*/ 159 h 170"/>
                  <a:gd name="T54" fmla="*/ 49 w 145"/>
                  <a:gd name="T55" fmla="*/ 153 h 170"/>
                  <a:gd name="T56" fmla="*/ 32 w 145"/>
                  <a:gd name="T57" fmla="*/ 143 h 170"/>
                  <a:gd name="T58" fmla="*/ 20 w 145"/>
                  <a:gd name="T59" fmla="*/ 126 h 170"/>
                  <a:gd name="T60" fmla="*/ 12 w 145"/>
                  <a:gd name="T61" fmla="*/ 107 h 170"/>
                  <a:gd name="T62" fmla="*/ 9 w 145"/>
                  <a:gd name="T63" fmla="*/ 84 h 170"/>
                  <a:gd name="T64" fmla="*/ 12 w 145"/>
                  <a:gd name="T65" fmla="*/ 61 h 170"/>
                  <a:gd name="T66" fmla="*/ 20 w 145"/>
                  <a:gd name="T67" fmla="*/ 42 h 170"/>
                  <a:gd name="T68" fmla="*/ 32 w 145"/>
                  <a:gd name="T69" fmla="*/ 25 h 170"/>
                  <a:gd name="T70" fmla="*/ 49 w 145"/>
                  <a:gd name="T71" fmla="*/ 14 h 170"/>
                  <a:gd name="T72" fmla="*/ 67 w 145"/>
                  <a:gd name="T73" fmla="*/ 8 h 170"/>
                  <a:gd name="T74" fmla="*/ 86 w 145"/>
                  <a:gd name="T75" fmla="*/ 9 h 170"/>
                  <a:gd name="T76" fmla="*/ 103 w 145"/>
                  <a:gd name="T77" fmla="*/ 18 h 170"/>
                  <a:gd name="T78" fmla="*/ 118 w 145"/>
                  <a:gd name="T79" fmla="*/ 30 h 170"/>
                  <a:gd name="T80" fmla="*/ 128 w 145"/>
                  <a:gd name="T81" fmla="*/ 48 h 170"/>
                  <a:gd name="T82" fmla="*/ 135 w 145"/>
                  <a:gd name="T83" fmla="*/ 6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33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134 w 136"/>
                  <a:gd name="T1" fmla="*/ 65 h 162"/>
                  <a:gd name="T2" fmla="*/ 127 w 136"/>
                  <a:gd name="T3" fmla="*/ 43 h 162"/>
                  <a:gd name="T4" fmla="*/ 116 w 136"/>
                  <a:gd name="T5" fmla="*/ 24 h 162"/>
                  <a:gd name="T6" fmla="*/ 100 w 136"/>
                  <a:gd name="T7" fmla="*/ 11 h 162"/>
                  <a:gd name="T8" fmla="*/ 82 w 136"/>
                  <a:gd name="T9" fmla="*/ 3 h 162"/>
                  <a:gd name="T10" fmla="*/ 61 w 136"/>
                  <a:gd name="T11" fmla="*/ 2 h 162"/>
                  <a:gd name="T12" fmla="*/ 42 w 136"/>
                  <a:gd name="T13" fmla="*/ 7 h 162"/>
                  <a:gd name="T14" fmla="*/ 24 w 136"/>
                  <a:gd name="T15" fmla="*/ 19 h 162"/>
                  <a:gd name="T16" fmla="*/ 11 w 136"/>
                  <a:gd name="T17" fmla="*/ 36 h 162"/>
                  <a:gd name="T18" fmla="*/ 3 w 136"/>
                  <a:gd name="T19" fmla="*/ 58 h 162"/>
                  <a:gd name="T20" fmla="*/ 0 w 136"/>
                  <a:gd name="T21" fmla="*/ 82 h 162"/>
                  <a:gd name="T22" fmla="*/ 3 w 136"/>
                  <a:gd name="T23" fmla="*/ 106 h 162"/>
                  <a:gd name="T24" fmla="*/ 11 w 136"/>
                  <a:gd name="T25" fmla="*/ 127 h 162"/>
                  <a:gd name="T26" fmla="*/ 24 w 136"/>
                  <a:gd name="T27" fmla="*/ 144 h 162"/>
                  <a:gd name="T28" fmla="*/ 42 w 136"/>
                  <a:gd name="T29" fmla="*/ 156 h 162"/>
                  <a:gd name="T30" fmla="*/ 61 w 136"/>
                  <a:gd name="T31" fmla="*/ 162 h 162"/>
                  <a:gd name="T32" fmla="*/ 82 w 136"/>
                  <a:gd name="T33" fmla="*/ 161 h 162"/>
                  <a:gd name="T34" fmla="*/ 100 w 136"/>
                  <a:gd name="T35" fmla="*/ 153 h 162"/>
                  <a:gd name="T36" fmla="*/ 116 w 136"/>
                  <a:gd name="T37" fmla="*/ 139 h 162"/>
                  <a:gd name="T38" fmla="*/ 127 w 136"/>
                  <a:gd name="T39" fmla="*/ 120 h 162"/>
                  <a:gd name="T40" fmla="*/ 134 w 136"/>
                  <a:gd name="T41" fmla="*/ 99 h 162"/>
                  <a:gd name="T42" fmla="*/ 127 w 136"/>
                  <a:gd name="T43" fmla="*/ 82 h 162"/>
                  <a:gd name="T44" fmla="*/ 124 w 136"/>
                  <a:gd name="T45" fmla="*/ 102 h 162"/>
                  <a:gd name="T46" fmla="*/ 117 w 136"/>
                  <a:gd name="T47" fmla="*/ 121 h 162"/>
                  <a:gd name="T48" fmla="*/ 105 w 136"/>
                  <a:gd name="T49" fmla="*/ 136 h 162"/>
                  <a:gd name="T50" fmla="*/ 91 w 136"/>
                  <a:gd name="T51" fmla="*/ 147 h 162"/>
                  <a:gd name="T52" fmla="*/ 74 w 136"/>
                  <a:gd name="T53" fmla="*/ 151 h 162"/>
                  <a:gd name="T54" fmla="*/ 56 w 136"/>
                  <a:gd name="T55" fmla="*/ 150 h 162"/>
                  <a:gd name="T56" fmla="*/ 40 w 136"/>
                  <a:gd name="T57" fmla="*/ 143 h 162"/>
                  <a:gd name="T58" fmla="*/ 26 w 136"/>
                  <a:gd name="T59" fmla="*/ 131 h 162"/>
                  <a:gd name="T60" fmla="*/ 16 w 136"/>
                  <a:gd name="T61" fmla="*/ 115 h 162"/>
                  <a:gd name="T62" fmla="*/ 10 w 136"/>
                  <a:gd name="T63" fmla="*/ 96 h 162"/>
                  <a:gd name="T64" fmla="*/ 9 w 136"/>
                  <a:gd name="T65" fmla="*/ 75 h 162"/>
                  <a:gd name="T66" fmla="*/ 13 w 136"/>
                  <a:gd name="T67" fmla="*/ 54 h 162"/>
                  <a:gd name="T68" fmla="*/ 22 w 136"/>
                  <a:gd name="T69" fmla="*/ 37 h 162"/>
                  <a:gd name="T70" fmla="*/ 34 w 136"/>
                  <a:gd name="T71" fmla="*/ 23 h 162"/>
                  <a:gd name="T72" fmla="*/ 51 w 136"/>
                  <a:gd name="T73" fmla="*/ 15 h 162"/>
                  <a:gd name="T74" fmla="*/ 68 w 136"/>
                  <a:gd name="T75" fmla="*/ 11 h 162"/>
                  <a:gd name="T76" fmla="*/ 85 w 136"/>
                  <a:gd name="T77" fmla="*/ 15 h 162"/>
                  <a:gd name="T78" fmla="*/ 101 w 136"/>
                  <a:gd name="T79" fmla="*/ 23 h 162"/>
                  <a:gd name="T80" fmla="*/ 113 w 136"/>
                  <a:gd name="T81" fmla="*/ 37 h 162"/>
                  <a:gd name="T82" fmla="*/ 122 w 136"/>
                  <a:gd name="T83" fmla="*/ 54 h 162"/>
                  <a:gd name="T84" fmla="*/ 126 w 136"/>
                  <a:gd name="T85" fmla="*/ 7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34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127 w 127"/>
                  <a:gd name="T1" fmla="*/ 69 h 151"/>
                  <a:gd name="T2" fmla="*/ 124 w 127"/>
                  <a:gd name="T3" fmla="*/ 53 h 151"/>
                  <a:gd name="T4" fmla="*/ 119 w 127"/>
                  <a:gd name="T5" fmla="*/ 40 h 151"/>
                  <a:gd name="T6" fmla="*/ 113 w 127"/>
                  <a:gd name="T7" fmla="*/ 28 h 151"/>
                  <a:gd name="T8" fmla="*/ 104 w 127"/>
                  <a:gd name="T9" fmla="*/ 17 h 151"/>
                  <a:gd name="T10" fmla="*/ 94 w 127"/>
                  <a:gd name="T11" fmla="*/ 10 h 151"/>
                  <a:gd name="T12" fmla="*/ 83 w 127"/>
                  <a:gd name="T13" fmla="*/ 4 h 151"/>
                  <a:gd name="T14" fmla="*/ 71 w 127"/>
                  <a:gd name="T15" fmla="*/ 0 h 151"/>
                  <a:gd name="T16" fmla="*/ 58 w 127"/>
                  <a:gd name="T17" fmla="*/ 0 h 151"/>
                  <a:gd name="T18" fmla="*/ 45 w 127"/>
                  <a:gd name="T19" fmla="*/ 4 h 151"/>
                  <a:gd name="T20" fmla="*/ 33 w 127"/>
                  <a:gd name="T21" fmla="*/ 10 h 151"/>
                  <a:gd name="T22" fmla="*/ 23 w 127"/>
                  <a:gd name="T23" fmla="*/ 17 h 151"/>
                  <a:gd name="T24" fmla="*/ 15 w 127"/>
                  <a:gd name="T25" fmla="*/ 28 h 151"/>
                  <a:gd name="T26" fmla="*/ 8 w 127"/>
                  <a:gd name="T27" fmla="*/ 40 h 151"/>
                  <a:gd name="T28" fmla="*/ 3 w 127"/>
                  <a:gd name="T29" fmla="*/ 53 h 151"/>
                  <a:gd name="T30" fmla="*/ 0 w 127"/>
                  <a:gd name="T31" fmla="*/ 69 h 151"/>
                  <a:gd name="T32" fmla="*/ 0 w 127"/>
                  <a:gd name="T33" fmla="*/ 83 h 151"/>
                  <a:gd name="T34" fmla="*/ 3 w 127"/>
                  <a:gd name="T35" fmla="*/ 99 h 151"/>
                  <a:gd name="T36" fmla="*/ 8 w 127"/>
                  <a:gd name="T37" fmla="*/ 112 h 151"/>
                  <a:gd name="T38" fmla="*/ 15 w 127"/>
                  <a:gd name="T39" fmla="*/ 124 h 151"/>
                  <a:gd name="T40" fmla="*/ 23 w 127"/>
                  <a:gd name="T41" fmla="*/ 135 h 151"/>
                  <a:gd name="T42" fmla="*/ 33 w 127"/>
                  <a:gd name="T43" fmla="*/ 142 h 151"/>
                  <a:gd name="T44" fmla="*/ 45 w 127"/>
                  <a:gd name="T45" fmla="*/ 148 h 151"/>
                  <a:gd name="T46" fmla="*/ 58 w 127"/>
                  <a:gd name="T47" fmla="*/ 151 h 151"/>
                  <a:gd name="T48" fmla="*/ 71 w 127"/>
                  <a:gd name="T49" fmla="*/ 151 h 151"/>
                  <a:gd name="T50" fmla="*/ 83 w 127"/>
                  <a:gd name="T51" fmla="*/ 148 h 151"/>
                  <a:gd name="T52" fmla="*/ 94 w 127"/>
                  <a:gd name="T53" fmla="*/ 142 h 151"/>
                  <a:gd name="T54" fmla="*/ 104 w 127"/>
                  <a:gd name="T55" fmla="*/ 135 h 151"/>
                  <a:gd name="T56" fmla="*/ 113 w 127"/>
                  <a:gd name="T57" fmla="*/ 124 h 151"/>
                  <a:gd name="T58" fmla="*/ 119 w 127"/>
                  <a:gd name="T59" fmla="*/ 112 h 151"/>
                  <a:gd name="T60" fmla="*/ 124 w 127"/>
                  <a:gd name="T61" fmla="*/ 99 h 151"/>
                  <a:gd name="T62" fmla="*/ 127 w 127"/>
                  <a:gd name="T63" fmla="*/ 83 h 151"/>
                  <a:gd name="T64" fmla="*/ 118 w 127"/>
                  <a:gd name="T65" fmla="*/ 76 h 151"/>
                  <a:gd name="T66" fmla="*/ 117 w 127"/>
                  <a:gd name="T67" fmla="*/ 89 h 151"/>
                  <a:gd name="T68" fmla="*/ 114 w 127"/>
                  <a:gd name="T69" fmla="*/ 101 h 151"/>
                  <a:gd name="T70" fmla="*/ 102 w 127"/>
                  <a:gd name="T71" fmla="*/ 121 h 151"/>
                  <a:gd name="T72" fmla="*/ 85 w 127"/>
                  <a:gd name="T73" fmla="*/ 136 h 151"/>
                  <a:gd name="T74" fmla="*/ 75 w 127"/>
                  <a:gd name="T75" fmla="*/ 139 h 151"/>
                  <a:gd name="T76" fmla="*/ 64 w 127"/>
                  <a:gd name="T77" fmla="*/ 141 h 151"/>
                  <a:gd name="T78" fmla="*/ 53 w 127"/>
                  <a:gd name="T79" fmla="*/ 139 h 151"/>
                  <a:gd name="T80" fmla="*/ 43 w 127"/>
                  <a:gd name="T81" fmla="*/ 136 h 151"/>
                  <a:gd name="T82" fmla="*/ 33 w 127"/>
                  <a:gd name="T83" fmla="*/ 130 h 151"/>
                  <a:gd name="T84" fmla="*/ 25 w 127"/>
                  <a:gd name="T85" fmla="*/ 121 h 151"/>
                  <a:gd name="T86" fmla="*/ 18 w 127"/>
                  <a:gd name="T87" fmla="*/ 112 h 151"/>
                  <a:gd name="T88" fmla="*/ 13 w 127"/>
                  <a:gd name="T89" fmla="*/ 101 h 151"/>
                  <a:gd name="T90" fmla="*/ 10 w 127"/>
                  <a:gd name="T91" fmla="*/ 89 h 151"/>
                  <a:gd name="T92" fmla="*/ 9 w 127"/>
                  <a:gd name="T93" fmla="*/ 76 h 151"/>
                  <a:gd name="T94" fmla="*/ 10 w 127"/>
                  <a:gd name="T95" fmla="*/ 63 h 151"/>
                  <a:gd name="T96" fmla="*/ 13 w 127"/>
                  <a:gd name="T97" fmla="*/ 51 h 151"/>
                  <a:gd name="T98" fmla="*/ 25 w 127"/>
                  <a:gd name="T99" fmla="*/ 30 h 151"/>
                  <a:gd name="T100" fmla="*/ 43 w 127"/>
                  <a:gd name="T101" fmla="*/ 16 h 151"/>
                  <a:gd name="T102" fmla="*/ 53 w 127"/>
                  <a:gd name="T103" fmla="*/ 12 h 151"/>
                  <a:gd name="T104" fmla="*/ 64 w 127"/>
                  <a:gd name="T105" fmla="*/ 11 h 151"/>
                  <a:gd name="T106" fmla="*/ 75 w 127"/>
                  <a:gd name="T107" fmla="*/ 12 h 151"/>
                  <a:gd name="T108" fmla="*/ 85 w 127"/>
                  <a:gd name="T109" fmla="*/ 16 h 151"/>
                  <a:gd name="T110" fmla="*/ 102 w 127"/>
                  <a:gd name="T111" fmla="*/ 30 h 151"/>
                  <a:gd name="T112" fmla="*/ 114 w 127"/>
                  <a:gd name="T113" fmla="*/ 51 h 151"/>
                  <a:gd name="T114" fmla="*/ 117 w 127"/>
                  <a:gd name="T115" fmla="*/ 63 h 151"/>
                  <a:gd name="T116" fmla="*/ 118 w 127"/>
                  <a:gd name="T117" fmla="*/ 7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35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117 w 118"/>
                  <a:gd name="T1" fmla="*/ 64 h 140"/>
                  <a:gd name="T2" fmla="*/ 115 w 118"/>
                  <a:gd name="T3" fmla="*/ 50 h 140"/>
                  <a:gd name="T4" fmla="*/ 110 w 118"/>
                  <a:gd name="T5" fmla="*/ 37 h 140"/>
                  <a:gd name="T6" fmla="*/ 104 w 118"/>
                  <a:gd name="T7" fmla="*/ 26 h 140"/>
                  <a:gd name="T8" fmla="*/ 96 w 118"/>
                  <a:gd name="T9" fmla="*/ 17 h 140"/>
                  <a:gd name="T10" fmla="*/ 87 w 118"/>
                  <a:gd name="T11" fmla="*/ 10 h 140"/>
                  <a:gd name="T12" fmla="*/ 76 w 118"/>
                  <a:gd name="T13" fmla="*/ 4 h 140"/>
                  <a:gd name="T14" fmla="*/ 65 w 118"/>
                  <a:gd name="T15" fmla="*/ 1 h 140"/>
                  <a:gd name="T16" fmla="*/ 53 w 118"/>
                  <a:gd name="T17" fmla="*/ 1 h 140"/>
                  <a:gd name="T18" fmla="*/ 42 w 118"/>
                  <a:gd name="T19" fmla="*/ 4 h 140"/>
                  <a:gd name="T20" fmla="*/ 31 w 118"/>
                  <a:gd name="T21" fmla="*/ 10 h 140"/>
                  <a:gd name="T22" fmla="*/ 21 w 118"/>
                  <a:gd name="T23" fmla="*/ 17 h 140"/>
                  <a:gd name="T24" fmla="*/ 13 w 118"/>
                  <a:gd name="T25" fmla="*/ 26 h 140"/>
                  <a:gd name="T26" fmla="*/ 7 w 118"/>
                  <a:gd name="T27" fmla="*/ 37 h 140"/>
                  <a:gd name="T28" fmla="*/ 2 w 118"/>
                  <a:gd name="T29" fmla="*/ 50 h 140"/>
                  <a:gd name="T30" fmla="*/ 0 w 118"/>
                  <a:gd name="T31" fmla="*/ 64 h 140"/>
                  <a:gd name="T32" fmla="*/ 0 w 118"/>
                  <a:gd name="T33" fmla="*/ 78 h 140"/>
                  <a:gd name="T34" fmla="*/ 2 w 118"/>
                  <a:gd name="T35" fmla="*/ 91 h 140"/>
                  <a:gd name="T36" fmla="*/ 7 w 118"/>
                  <a:gd name="T37" fmla="*/ 104 h 140"/>
                  <a:gd name="T38" fmla="*/ 13 w 118"/>
                  <a:gd name="T39" fmla="*/ 115 h 140"/>
                  <a:gd name="T40" fmla="*/ 21 w 118"/>
                  <a:gd name="T41" fmla="*/ 125 h 140"/>
                  <a:gd name="T42" fmla="*/ 31 w 118"/>
                  <a:gd name="T43" fmla="*/ 132 h 140"/>
                  <a:gd name="T44" fmla="*/ 42 w 118"/>
                  <a:gd name="T45" fmla="*/ 138 h 140"/>
                  <a:gd name="T46" fmla="*/ 53 w 118"/>
                  <a:gd name="T47" fmla="*/ 140 h 140"/>
                  <a:gd name="T48" fmla="*/ 65 w 118"/>
                  <a:gd name="T49" fmla="*/ 140 h 140"/>
                  <a:gd name="T50" fmla="*/ 76 w 118"/>
                  <a:gd name="T51" fmla="*/ 138 h 140"/>
                  <a:gd name="T52" fmla="*/ 87 w 118"/>
                  <a:gd name="T53" fmla="*/ 132 h 140"/>
                  <a:gd name="T54" fmla="*/ 96 w 118"/>
                  <a:gd name="T55" fmla="*/ 125 h 140"/>
                  <a:gd name="T56" fmla="*/ 104 w 118"/>
                  <a:gd name="T57" fmla="*/ 115 h 140"/>
                  <a:gd name="T58" fmla="*/ 110 w 118"/>
                  <a:gd name="T59" fmla="*/ 104 h 140"/>
                  <a:gd name="T60" fmla="*/ 115 w 118"/>
                  <a:gd name="T61" fmla="*/ 91 h 140"/>
                  <a:gd name="T62" fmla="*/ 117 w 118"/>
                  <a:gd name="T63" fmla="*/ 78 h 140"/>
                  <a:gd name="T64" fmla="*/ 109 w 118"/>
                  <a:gd name="T65" fmla="*/ 71 h 140"/>
                  <a:gd name="T66" fmla="*/ 105 w 118"/>
                  <a:gd name="T67" fmla="*/ 94 h 140"/>
                  <a:gd name="T68" fmla="*/ 94 w 118"/>
                  <a:gd name="T69" fmla="*/ 113 h 140"/>
                  <a:gd name="T70" fmla="*/ 78 w 118"/>
                  <a:gd name="T71" fmla="*/ 126 h 140"/>
                  <a:gd name="T72" fmla="*/ 59 w 118"/>
                  <a:gd name="T73" fmla="*/ 130 h 140"/>
                  <a:gd name="T74" fmla="*/ 40 w 118"/>
                  <a:gd name="T75" fmla="*/ 126 h 140"/>
                  <a:gd name="T76" fmla="*/ 23 w 118"/>
                  <a:gd name="T77" fmla="*/ 113 h 140"/>
                  <a:gd name="T78" fmla="*/ 13 w 118"/>
                  <a:gd name="T79" fmla="*/ 94 h 140"/>
                  <a:gd name="T80" fmla="*/ 9 w 118"/>
                  <a:gd name="T81" fmla="*/ 71 h 140"/>
                  <a:gd name="T82" fmla="*/ 13 w 118"/>
                  <a:gd name="T83" fmla="*/ 48 h 140"/>
                  <a:gd name="T84" fmla="*/ 23 w 118"/>
                  <a:gd name="T85" fmla="*/ 29 h 140"/>
                  <a:gd name="T86" fmla="*/ 40 w 118"/>
                  <a:gd name="T87" fmla="*/ 16 h 140"/>
                  <a:gd name="T88" fmla="*/ 59 w 118"/>
                  <a:gd name="T89" fmla="*/ 11 h 140"/>
                  <a:gd name="T90" fmla="*/ 78 w 118"/>
                  <a:gd name="T91" fmla="*/ 16 h 140"/>
                  <a:gd name="T92" fmla="*/ 94 w 118"/>
                  <a:gd name="T93" fmla="*/ 29 h 140"/>
                  <a:gd name="T94" fmla="*/ 105 w 118"/>
                  <a:gd name="T95" fmla="*/ 48 h 140"/>
                  <a:gd name="T96" fmla="*/ 109 w 118"/>
                  <a:gd name="T97" fmla="*/ 7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36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109 w 109"/>
                  <a:gd name="T1" fmla="*/ 58 h 130"/>
                  <a:gd name="T2" fmla="*/ 107 w 109"/>
                  <a:gd name="T3" fmla="*/ 46 h 130"/>
                  <a:gd name="T4" fmla="*/ 100 w 109"/>
                  <a:gd name="T5" fmla="*/ 29 h 130"/>
                  <a:gd name="T6" fmla="*/ 85 w 109"/>
                  <a:gd name="T7" fmla="*/ 11 h 130"/>
                  <a:gd name="T8" fmla="*/ 71 w 109"/>
                  <a:gd name="T9" fmla="*/ 2 h 130"/>
                  <a:gd name="T10" fmla="*/ 61 w 109"/>
                  <a:gd name="T11" fmla="*/ 0 h 130"/>
                  <a:gd name="T12" fmla="*/ 50 w 109"/>
                  <a:gd name="T13" fmla="*/ 0 h 130"/>
                  <a:gd name="T14" fmla="*/ 39 w 109"/>
                  <a:gd name="T15" fmla="*/ 2 h 130"/>
                  <a:gd name="T16" fmla="*/ 24 w 109"/>
                  <a:gd name="T17" fmla="*/ 11 h 130"/>
                  <a:gd name="T18" fmla="*/ 9 w 109"/>
                  <a:gd name="T19" fmla="*/ 29 h 130"/>
                  <a:gd name="T20" fmla="*/ 3 w 109"/>
                  <a:gd name="T21" fmla="*/ 46 h 130"/>
                  <a:gd name="T22" fmla="*/ 0 w 109"/>
                  <a:gd name="T23" fmla="*/ 58 h 130"/>
                  <a:gd name="T24" fmla="*/ 0 w 109"/>
                  <a:gd name="T25" fmla="*/ 71 h 130"/>
                  <a:gd name="T26" fmla="*/ 3 w 109"/>
                  <a:gd name="T27" fmla="*/ 84 h 130"/>
                  <a:gd name="T28" fmla="*/ 7 w 109"/>
                  <a:gd name="T29" fmla="*/ 96 h 130"/>
                  <a:gd name="T30" fmla="*/ 12 w 109"/>
                  <a:gd name="T31" fmla="*/ 106 h 130"/>
                  <a:gd name="T32" fmla="*/ 20 w 109"/>
                  <a:gd name="T33" fmla="*/ 115 h 130"/>
                  <a:gd name="T34" fmla="*/ 29 w 109"/>
                  <a:gd name="T35" fmla="*/ 121 h 130"/>
                  <a:gd name="T36" fmla="*/ 39 w 109"/>
                  <a:gd name="T37" fmla="*/ 127 h 130"/>
                  <a:gd name="T38" fmla="*/ 50 w 109"/>
                  <a:gd name="T39" fmla="*/ 130 h 130"/>
                  <a:gd name="T40" fmla="*/ 61 w 109"/>
                  <a:gd name="T41" fmla="*/ 130 h 130"/>
                  <a:gd name="T42" fmla="*/ 71 w 109"/>
                  <a:gd name="T43" fmla="*/ 127 h 130"/>
                  <a:gd name="T44" fmla="*/ 85 w 109"/>
                  <a:gd name="T45" fmla="*/ 119 h 130"/>
                  <a:gd name="T46" fmla="*/ 100 w 109"/>
                  <a:gd name="T47" fmla="*/ 101 h 130"/>
                  <a:gd name="T48" fmla="*/ 107 w 109"/>
                  <a:gd name="T49" fmla="*/ 84 h 130"/>
                  <a:gd name="T50" fmla="*/ 109 w 109"/>
                  <a:gd name="T51" fmla="*/ 71 h 130"/>
                  <a:gd name="T52" fmla="*/ 100 w 109"/>
                  <a:gd name="T53" fmla="*/ 65 h 130"/>
                  <a:gd name="T54" fmla="*/ 97 w 109"/>
                  <a:gd name="T55" fmla="*/ 85 h 130"/>
                  <a:gd name="T56" fmla="*/ 87 w 109"/>
                  <a:gd name="T57" fmla="*/ 103 h 130"/>
                  <a:gd name="T58" fmla="*/ 73 w 109"/>
                  <a:gd name="T59" fmla="*/ 114 h 130"/>
                  <a:gd name="T60" fmla="*/ 55 w 109"/>
                  <a:gd name="T61" fmla="*/ 119 h 130"/>
                  <a:gd name="T62" fmla="*/ 38 w 109"/>
                  <a:gd name="T63" fmla="*/ 114 h 130"/>
                  <a:gd name="T64" fmla="*/ 22 w 109"/>
                  <a:gd name="T65" fmla="*/ 103 h 130"/>
                  <a:gd name="T66" fmla="*/ 13 w 109"/>
                  <a:gd name="T67" fmla="*/ 85 h 130"/>
                  <a:gd name="T68" fmla="*/ 9 w 109"/>
                  <a:gd name="T69" fmla="*/ 65 h 130"/>
                  <a:gd name="T70" fmla="*/ 13 w 109"/>
                  <a:gd name="T71" fmla="*/ 43 h 130"/>
                  <a:gd name="T72" fmla="*/ 22 w 109"/>
                  <a:gd name="T73" fmla="*/ 26 h 130"/>
                  <a:gd name="T74" fmla="*/ 38 w 109"/>
                  <a:gd name="T75" fmla="*/ 16 h 130"/>
                  <a:gd name="T76" fmla="*/ 55 w 109"/>
                  <a:gd name="T77" fmla="*/ 11 h 130"/>
                  <a:gd name="T78" fmla="*/ 73 w 109"/>
                  <a:gd name="T79" fmla="*/ 16 h 130"/>
                  <a:gd name="T80" fmla="*/ 87 w 109"/>
                  <a:gd name="T81" fmla="*/ 26 h 130"/>
                  <a:gd name="T82" fmla="*/ 97 w 109"/>
                  <a:gd name="T83" fmla="*/ 43 h 130"/>
                  <a:gd name="T84" fmla="*/ 100 w 109"/>
                  <a:gd name="T85" fmla="*/ 6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37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99 w 100"/>
                  <a:gd name="T1" fmla="*/ 48 h 119"/>
                  <a:gd name="T2" fmla="*/ 91 w 100"/>
                  <a:gd name="T3" fmla="*/ 26 h 119"/>
                  <a:gd name="T4" fmla="*/ 78 w 100"/>
                  <a:gd name="T5" fmla="*/ 11 h 119"/>
                  <a:gd name="T6" fmla="*/ 60 w 100"/>
                  <a:gd name="T7" fmla="*/ 1 h 119"/>
                  <a:gd name="T8" fmla="*/ 40 w 100"/>
                  <a:gd name="T9" fmla="*/ 1 h 119"/>
                  <a:gd name="T10" fmla="*/ 22 w 100"/>
                  <a:gd name="T11" fmla="*/ 11 h 119"/>
                  <a:gd name="T12" fmla="*/ 8 w 100"/>
                  <a:gd name="T13" fmla="*/ 26 h 119"/>
                  <a:gd name="T14" fmla="*/ 1 w 100"/>
                  <a:gd name="T15" fmla="*/ 48 h 119"/>
                  <a:gd name="T16" fmla="*/ 1 w 100"/>
                  <a:gd name="T17" fmla="*/ 72 h 119"/>
                  <a:gd name="T18" fmla="*/ 8 w 100"/>
                  <a:gd name="T19" fmla="*/ 93 h 119"/>
                  <a:gd name="T20" fmla="*/ 22 w 100"/>
                  <a:gd name="T21" fmla="*/ 109 h 119"/>
                  <a:gd name="T22" fmla="*/ 40 w 100"/>
                  <a:gd name="T23" fmla="*/ 117 h 119"/>
                  <a:gd name="T24" fmla="*/ 60 w 100"/>
                  <a:gd name="T25" fmla="*/ 117 h 119"/>
                  <a:gd name="T26" fmla="*/ 78 w 100"/>
                  <a:gd name="T27" fmla="*/ 109 h 119"/>
                  <a:gd name="T28" fmla="*/ 91 w 100"/>
                  <a:gd name="T29" fmla="*/ 93 h 119"/>
                  <a:gd name="T30" fmla="*/ 99 w 100"/>
                  <a:gd name="T31" fmla="*/ 72 h 119"/>
                  <a:gd name="T32" fmla="*/ 91 w 100"/>
                  <a:gd name="T33" fmla="*/ 60 h 119"/>
                  <a:gd name="T34" fmla="*/ 87 w 100"/>
                  <a:gd name="T35" fmla="*/ 79 h 119"/>
                  <a:gd name="T36" fmla="*/ 79 w 100"/>
                  <a:gd name="T37" fmla="*/ 95 h 119"/>
                  <a:gd name="T38" fmla="*/ 66 w 100"/>
                  <a:gd name="T39" fmla="*/ 104 h 119"/>
                  <a:gd name="T40" fmla="*/ 50 w 100"/>
                  <a:gd name="T41" fmla="*/ 108 h 119"/>
                  <a:gd name="T42" fmla="*/ 34 w 100"/>
                  <a:gd name="T43" fmla="*/ 104 h 119"/>
                  <a:gd name="T44" fmla="*/ 20 w 100"/>
                  <a:gd name="T45" fmla="*/ 95 h 119"/>
                  <a:gd name="T46" fmla="*/ 12 w 100"/>
                  <a:gd name="T47" fmla="*/ 79 h 119"/>
                  <a:gd name="T48" fmla="*/ 9 w 100"/>
                  <a:gd name="T49" fmla="*/ 60 h 119"/>
                  <a:gd name="T50" fmla="*/ 12 w 100"/>
                  <a:gd name="T51" fmla="*/ 41 h 119"/>
                  <a:gd name="T52" fmla="*/ 20 w 100"/>
                  <a:gd name="T53" fmla="*/ 25 h 119"/>
                  <a:gd name="T54" fmla="*/ 34 w 100"/>
                  <a:gd name="T55" fmla="*/ 15 h 119"/>
                  <a:gd name="T56" fmla="*/ 50 w 100"/>
                  <a:gd name="T57" fmla="*/ 11 h 119"/>
                  <a:gd name="T58" fmla="*/ 66 w 100"/>
                  <a:gd name="T59" fmla="*/ 15 h 119"/>
                  <a:gd name="T60" fmla="*/ 79 w 100"/>
                  <a:gd name="T61" fmla="*/ 25 h 119"/>
                  <a:gd name="T62" fmla="*/ 87 w 100"/>
                  <a:gd name="T63" fmla="*/ 41 h 119"/>
                  <a:gd name="T64" fmla="*/ 91 w 100"/>
                  <a:gd name="T65" fmla="*/ 6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38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90 w 91"/>
                  <a:gd name="T1" fmla="*/ 43 h 108"/>
                  <a:gd name="T2" fmla="*/ 83 w 91"/>
                  <a:gd name="T3" fmla="*/ 24 h 108"/>
                  <a:gd name="T4" fmla="*/ 71 w 91"/>
                  <a:gd name="T5" fmla="*/ 9 h 108"/>
                  <a:gd name="T6" fmla="*/ 55 w 91"/>
                  <a:gd name="T7" fmla="*/ 1 h 108"/>
                  <a:gd name="T8" fmla="*/ 37 w 91"/>
                  <a:gd name="T9" fmla="*/ 1 h 108"/>
                  <a:gd name="T10" fmla="*/ 21 w 91"/>
                  <a:gd name="T11" fmla="*/ 9 h 108"/>
                  <a:gd name="T12" fmla="*/ 8 w 91"/>
                  <a:gd name="T13" fmla="*/ 24 h 108"/>
                  <a:gd name="T14" fmla="*/ 1 w 91"/>
                  <a:gd name="T15" fmla="*/ 43 h 108"/>
                  <a:gd name="T16" fmla="*/ 1 w 91"/>
                  <a:gd name="T17" fmla="*/ 65 h 108"/>
                  <a:gd name="T18" fmla="*/ 8 w 91"/>
                  <a:gd name="T19" fmla="*/ 84 h 108"/>
                  <a:gd name="T20" fmla="*/ 21 w 91"/>
                  <a:gd name="T21" fmla="*/ 98 h 108"/>
                  <a:gd name="T22" fmla="*/ 37 w 91"/>
                  <a:gd name="T23" fmla="*/ 107 h 108"/>
                  <a:gd name="T24" fmla="*/ 55 w 91"/>
                  <a:gd name="T25" fmla="*/ 107 h 108"/>
                  <a:gd name="T26" fmla="*/ 71 w 91"/>
                  <a:gd name="T27" fmla="*/ 98 h 108"/>
                  <a:gd name="T28" fmla="*/ 83 w 91"/>
                  <a:gd name="T29" fmla="*/ 84 h 108"/>
                  <a:gd name="T30" fmla="*/ 90 w 91"/>
                  <a:gd name="T31" fmla="*/ 65 h 108"/>
                  <a:gd name="T32" fmla="*/ 82 w 91"/>
                  <a:gd name="T33" fmla="*/ 54 h 108"/>
                  <a:gd name="T34" fmla="*/ 79 w 91"/>
                  <a:gd name="T35" fmla="*/ 71 h 108"/>
                  <a:gd name="T36" fmla="*/ 72 w 91"/>
                  <a:gd name="T37" fmla="*/ 84 h 108"/>
                  <a:gd name="T38" fmla="*/ 60 w 91"/>
                  <a:gd name="T39" fmla="*/ 93 h 108"/>
                  <a:gd name="T40" fmla="*/ 46 w 91"/>
                  <a:gd name="T41" fmla="*/ 97 h 108"/>
                  <a:gd name="T42" fmla="*/ 32 w 91"/>
                  <a:gd name="T43" fmla="*/ 93 h 108"/>
                  <a:gd name="T44" fmla="*/ 21 w 91"/>
                  <a:gd name="T45" fmla="*/ 84 h 108"/>
                  <a:gd name="T46" fmla="*/ 12 w 91"/>
                  <a:gd name="T47" fmla="*/ 71 h 108"/>
                  <a:gd name="T48" fmla="*/ 9 w 91"/>
                  <a:gd name="T49" fmla="*/ 54 h 108"/>
                  <a:gd name="T50" fmla="*/ 12 w 91"/>
                  <a:gd name="T51" fmla="*/ 37 h 108"/>
                  <a:gd name="T52" fmla="*/ 21 w 91"/>
                  <a:gd name="T53" fmla="*/ 24 h 108"/>
                  <a:gd name="T54" fmla="*/ 32 w 91"/>
                  <a:gd name="T55" fmla="*/ 14 h 108"/>
                  <a:gd name="T56" fmla="*/ 46 w 91"/>
                  <a:gd name="T57" fmla="*/ 11 h 108"/>
                  <a:gd name="T58" fmla="*/ 60 w 91"/>
                  <a:gd name="T59" fmla="*/ 14 h 108"/>
                  <a:gd name="T60" fmla="*/ 72 w 91"/>
                  <a:gd name="T61" fmla="*/ 24 h 108"/>
                  <a:gd name="T62" fmla="*/ 79 w 91"/>
                  <a:gd name="T63" fmla="*/ 37 h 108"/>
                  <a:gd name="T64" fmla="*/ 82 w 91"/>
                  <a:gd name="T65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39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81 w 82"/>
                  <a:gd name="T1" fmla="*/ 39 h 97"/>
                  <a:gd name="T2" fmla="*/ 75 w 82"/>
                  <a:gd name="T3" fmla="*/ 21 h 97"/>
                  <a:gd name="T4" fmla="*/ 64 w 82"/>
                  <a:gd name="T5" fmla="*/ 8 h 97"/>
                  <a:gd name="T6" fmla="*/ 49 w 82"/>
                  <a:gd name="T7" fmla="*/ 1 h 97"/>
                  <a:gd name="T8" fmla="*/ 33 w 82"/>
                  <a:gd name="T9" fmla="*/ 1 h 97"/>
                  <a:gd name="T10" fmla="*/ 18 w 82"/>
                  <a:gd name="T11" fmla="*/ 8 h 97"/>
                  <a:gd name="T12" fmla="*/ 7 w 82"/>
                  <a:gd name="T13" fmla="*/ 21 h 97"/>
                  <a:gd name="T14" fmla="*/ 0 w 82"/>
                  <a:gd name="T15" fmla="*/ 39 h 97"/>
                  <a:gd name="T16" fmla="*/ 0 w 82"/>
                  <a:gd name="T17" fmla="*/ 58 h 97"/>
                  <a:gd name="T18" fmla="*/ 7 w 82"/>
                  <a:gd name="T19" fmla="*/ 76 h 97"/>
                  <a:gd name="T20" fmla="*/ 18 w 82"/>
                  <a:gd name="T21" fmla="*/ 90 h 97"/>
                  <a:gd name="T22" fmla="*/ 33 w 82"/>
                  <a:gd name="T23" fmla="*/ 97 h 97"/>
                  <a:gd name="T24" fmla="*/ 49 w 82"/>
                  <a:gd name="T25" fmla="*/ 97 h 97"/>
                  <a:gd name="T26" fmla="*/ 64 w 82"/>
                  <a:gd name="T27" fmla="*/ 90 h 97"/>
                  <a:gd name="T28" fmla="*/ 75 w 82"/>
                  <a:gd name="T29" fmla="*/ 76 h 97"/>
                  <a:gd name="T30" fmla="*/ 81 w 82"/>
                  <a:gd name="T31" fmla="*/ 58 h 97"/>
                  <a:gd name="T32" fmla="*/ 73 w 82"/>
                  <a:gd name="T33" fmla="*/ 49 h 97"/>
                  <a:gd name="T34" fmla="*/ 70 w 82"/>
                  <a:gd name="T35" fmla="*/ 63 h 97"/>
                  <a:gd name="T36" fmla="*/ 63 w 82"/>
                  <a:gd name="T37" fmla="*/ 75 h 97"/>
                  <a:gd name="T38" fmla="*/ 53 w 82"/>
                  <a:gd name="T39" fmla="*/ 84 h 97"/>
                  <a:gd name="T40" fmla="*/ 41 w 82"/>
                  <a:gd name="T41" fmla="*/ 86 h 97"/>
                  <a:gd name="T42" fmla="*/ 29 w 82"/>
                  <a:gd name="T43" fmla="*/ 84 h 97"/>
                  <a:gd name="T44" fmla="*/ 19 w 82"/>
                  <a:gd name="T45" fmla="*/ 75 h 97"/>
                  <a:gd name="T46" fmla="*/ 11 w 82"/>
                  <a:gd name="T47" fmla="*/ 63 h 97"/>
                  <a:gd name="T48" fmla="*/ 9 w 82"/>
                  <a:gd name="T49" fmla="*/ 49 h 97"/>
                  <a:gd name="T50" fmla="*/ 11 w 82"/>
                  <a:gd name="T51" fmla="*/ 34 h 97"/>
                  <a:gd name="T52" fmla="*/ 19 w 82"/>
                  <a:gd name="T53" fmla="*/ 22 h 97"/>
                  <a:gd name="T54" fmla="*/ 29 w 82"/>
                  <a:gd name="T55" fmla="*/ 14 h 97"/>
                  <a:gd name="T56" fmla="*/ 41 w 82"/>
                  <a:gd name="T57" fmla="*/ 10 h 97"/>
                  <a:gd name="T58" fmla="*/ 53 w 82"/>
                  <a:gd name="T59" fmla="*/ 14 h 97"/>
                  <a:gd name="T60" fmla="*/ 63 w 82"/>
                  <a:gd name="T61" fmla="*/ 22 h 97"/>
                  <a:gd name="T62" fmla="*/ 70 w 82"/>
                  <a:gd name="T63" fmla="*/ 34 h 97"/>
                  <a:gd name="T64" fmla="*/ 73 w 82"/>
                  <a:gd name="T65" fmla="*/ 4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40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72 w 73"/>
                  <a:gd name="T1" fmla="*/ 34 h 86"/>
                  <a:gd name="T2" fmla="*/ 67 w 73"/>
                  <a:gd name="T3" fmla="*/ 19 h 86"/>
                  <a:gd name="T4" fmla="*/ 57 w 73"/>
                  <a:gd name="T5" fmla="*/ 7 h 86"/>
                  <a:gd name="T6" fmla="*/ 44 w 73"/>
                  <a:gd name="T7" fmla="*/ 1 h 86"/>
                  <a:gd name="T8" fmla="*/ 30 w 73"/>
                  <a:gd name="T9" fmla="*/ 1 h 86"/>
                  <a:gd name="T10" fmla="*/ 17 w 73"/>
                  <a:gd name="T11" fmla="*/ 7 h 86"/>
                  <a:gd name="T12" fmla="*/ 6 w 73"/>
                  <a:gd name="T13" fmla="*/ 19 h 86"/>
                  <a:gd name="T14" fmla="*/ 1 w 73"/>
                  <a:gd name="T15" fmla="*/ 34 h 86"/>
                  <a:gd name="T16" fmla="*/ 1 w 73"/>
                  <a:gd name="T17" fmla="*/ 51 h 86"/>
                  <a:gd name="T18" fmla="*/ 6 w 73"/>
                  <a:gd name="T19" fmla="*/ 67 h 86"/>
                  <a:gd name="T20" fmla="*/ 17 w 73"/>
                  <a:gd name="T21" fmla="*/ 79 h 86"/>
                  <a:gd name="T22" fmla="*/ 30 w 73"/>
                  <a:gd name="T23" fmla="*/ 85 h 86"/>
                  <a:gd name="T24" fmla="*/ 44 w 73"/>
                  <a:gd name="T25" fmla="*/ 85 h 86"/>
                  <a:gd name="T26" fmla="*/ 57 w 73"/>
                  <a:gd name="T27" fmla="*/ 79 h 86"/>
                  <a:gd name="T28" fmla="*/ 67 w 73"/>
                  <a:gd name="T29" fmla="*/ 67 h 86"/>
                  <a:gd name="T30" fmla="*/ 72 w 73"/>
                  <a:gd name="T31" fmla="*/ 51 h 86"/>
                  <a:gd name="T32" fmla="*/ 64 w 73"/>
                  <a:gd name="T33" fmla="*/ 43 h 86"/>
                  <a:gd name="T34" fmla="*/ 62 w 73"/>
                  <a:gd name="T35" fmla="*/ 55 h 86"/>
                  <a:gd name="T36" fmla="*/ 56 w 73"/>
                  <a:gd name="T37" fmla="*/ 66 h 86"/>
                  <a:gd name="T38" fmla="*/ 48 w 73"/>
                  <a:gd name="T39" fmla="*/ 73 h 86"/>
                  <a:gd name="T40" fmla="*/ 37 w 73"/>
                  <a:gd name="T41" fmla="*/ 75 h 86"/>
                  <a:gd name="T42" fmla="*/ 27 w 73"/>
                  <a:gd name="T43" fmla="*/ 73 h 86"/>
                  <a:gd name="T44" fmla="*/ 18 w 73"/>
                  <a:gd name="T45" fmla="*/ 66 h 86"/>
                  <a:gd name="T46" fmla="*/ 12 w 73"/>
                  <a:gd name="T47" fmla="*/ 55 h 86"/>
                  <a:gd name="T48" fmla="*/ 10 w 73"/>
                  <a:gd name="T49" fmla="*/ 43 h 86"/>
                  <a:gd name="T50" fmla="*/ 12 w 73"/>
                  <a:gd name="T51" fmla="*/ 30 h 86"/>
                  <a:gd name="T52" fmla="*/ 18 w 73"/>
                  <a:gd name="T53" fmla="*/ 20 h 86"/>
                  <a:gd name="T54" fmla="*/ 27 w 73"/>
                  <a:gd name="T55" fmla="*/ 13 h 86"/>
                  <a:gd name="T56" fmla="*/ 37 w 73"/>
                  <a:gd name="T57" fmla="*/ 10 h 86"/>
                  <a:gd name="T58" fmla="*/ 48 w 73"/>
                  <a:gd name="T59" fmla="*/ 13 h 86"/>
                  <a:gd name="T60" fmla="*/ 56 w 73"/>
                  <a:gd name="T61" fmla="*/ 20 h 86"/>
                  <a:gd name="T62" fmla="*/ 62 w 73"/>
                  <a:gd name="T63" fmla="*/ 30 h 86"/>
                  <a:gd name="T64" fmla="*/ 64 w 73"/>
                  <a:gd name="T65" fmla="*/ 4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41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63 w 64"/>
                  <a:gd name="T1" fmla="*/ 32 h 76"/>
                  <a:gd name="T2" fmla="*/ 58 w 64"/>
                  <a:gd name="T3" fmla="*/ 17 h 76"/>
                  <a:gd name="T4" fmla="*/ 50 w 64"/>
                  <a:gd name="T5" fmla="*/ 8 h 76"/>
                  <a:gd name="T6" fmla="*/ 38 w 64"/>
                  <a:gd name="T7" fmla="*/ 2 h 76"/>
                  <a:gd name="T8" fmla="*/ 26 w 64"/>
                  <a:gd name="T9" fmla="*/ 2 h 76"/>
                  <a:gd name="T10" fmla="*/ 15 w 64"/>
                  <a:gd name="T11" fmla="*/ 8 h 76"/>
                  <a:gd name="T12" fmla="*/ 6 w 64"/>
                  <a:gd name="T13" fmla="*/ 17 h 76"/>
                  <a:gd name="T14" fmla="*/ 0 w 64"/>
                  <a:gd name="T15" fmla="*/ 32 h 76"/>
                  <a:gd name="T16" fmla="*/ 0 w 64"/>
                  <a:gd name="T17" fmla="*/ 46 h 76"/>
                  <a:gd name="T18" fmla="*/ 6 w 64"/>
                  <a:gd name="T19" fmla="*/ 60 h 76"/>
                  <a:gd name="T20" fmla="*/ 15 w 64"/>
                  <a:gd name="T21" fmla="*/ 70 h 76"/>
                  <a:gd name="T22" fmla="*/ 26 w 64"/>
                  <a:gd name="T23" fmla="*/ 76 h 76"/>
                  <a:gd name="T24" fmla="*/ 38 w 64"/>
                  <a:gd name="T25" fmla="*/ 76 h 76"/>
                  <a:gd name="T26" fmla="*/ 50 w 64"/>
                  <a:gd name="T27" fmla="*/ 70 h 76"/>
                  <a:gd name="T28" fmla="*/ 58 w 64"/>
                  <a:gd name="T29" fmla="*/ 60 h 76"/>
                  <a:gd name="T30" fmla="*/ 63 w 64"/>
                  <a:gd name="T31" fmla="*/ 46 h 76"/>
                  <a:gd name="T32" fmla="*/ 55 w 64"/>
                  <a:gd name="T33" fmla="*/ 39 h 76"/>
                  <a:gd name="T34" fmla="*/ 53 w 64"/>
                  <a:gd name="T35" fmla="*/ 50 h 76"/>
                  <a:gd name="T36" fmla="*/ 48 w 64"/>
                  <a:gd name="T37" fmla="*/ 58 h 76"/>
                  <a:gd name="T38" fmla="*/ 41 w 64"/>
                  <a:gd name="T39" fmla="*/ 64 h 76"/>
                  <a:gd name="T40" fmla="*/ 32 w 64"/>
                  <a:gd name="T41" fmla="*/ 65 h 76"/>
                  <a:gd name="T42" fmla="*/ 23 w 64"/>
                  <a:gd name="T43" fmla="*/ 64 h 76"/>
                  <a:gd name="T44" fmla="*/ 16 w 64"/>
                  <a:gd name="T45" fmla="*/ 58 h 76"/>
                  <a:gd name="T46" fmla="*/ 11 w 64"/>
                  <a:gd name="T47" fmla="*/ 50 h 76"/>
                  <a:gd name="T48" fmla="*/ 10 w 64"/>
                  <a:gd name="T49" fmla="*/ 39 h 76"/>
                  <a:gd name="T50" fmla="*/ 11 w 64"/>
                  <a:gd name="T51" fmla="*/ 28 h 76"/>
                  <a:gd name="T52" fmla="*/ 16 w 64"/>
                  <a:gd name="T53" fmla="*/ 20 h 76"/>
                  <a:gd name="T54" fmla="*/ 23 w 64"/>
                  <a:gd name="T55" fmla="*/ 14 h 76"/>
                  <a:gd name="T56" fmla="*/ 32 w 64"/>
                  <a:gd name="T57" fmla="*/ 11 h 76"/>
                  <a:gd name="T58" fmla="*/ 41 w 64"/>
                  <a:gd name="T59" fmla="*/ 14 h 76"/>
                  <a:gd name="T60" fmla="*/ 48 w 64"/>
                  <a:gd name="T61" fmla="*/ 20 h 76"/>
                  <a:gd name="T62" fmla="*/ 53 w 64"/>
                  <a:gd name="T63" fmla="*/ 28 h 76"/>
                  <a:gd name="T64" fmla="*/ 55 w 64"/>
                  <a:gd name="T65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42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54 w 54"/>
                  <a:gd name="T1" fmla="*/ 27 h 65"/>
                  <a:gd name="T2" fmla="*/ 49 w 54"/>
                  <a:gd name="T3" fmla="*/ 15 h 65"/>
                  <a:gd name="T4" fmla="*/ 42 w 54"/>
                  <a:gd name="T5" fmla="*/ 6 h 65"/>
                  <a:gd name="T6" fmla="*/ 33 w 54"/>
                  <a:gd name="T7" fmla="*/ 2 h 65"/>
                  <a:gd name="T8" fmla="*/ 22 w 54"/>
                  <a:gd name="T9" fmla="*/ 2 h 65"/>
                  <a:gd name="T10" fmla="*/ 12 w 54"/>
                  <a:gd name="T11" fmla="*/ 6 h 65"/>
                  <a:gd name="T12" fmla="*/ 5 w 54"/>
                  <a:gd name="T13" fmla="*/ 15 h 65"/>
                  <a:gd name="T14" fmla="*/ 1 w 54"/>
                  <a:gd name="T15" fmla="*/ 27 h 65"/>
                  <a:gd name="T16" fmla="*/ 1 w 54"/>
                  <a:gd name="T17" fmla="*/ 39 h 65"/>
                  <a:gd name="T18" fmla="*/ 5 w 54"/>
                  <a:gd name="T19" fmla="*/ 51 h 65"/>
                  <a:gd name="T20" fmla="*/ 12 w 54"/>
                  <a:gd name="T21" fmla="*/ 59 h 65"/>
                  <a:gd name="T22" fmla="*/ 22 w 54"/>
                  <a:gd name="T23" fmla="*/ 64 h 65"/>
                  <a:gd name="T24" fmla="*/ 33 w 54"/>
                  <a:gd name="T25" fmla="*/ 64 h 65"/>
                  <a:gd name="T26" fmla="*/ 42 w 54"/>
                  <a:gd name="T27" fmla="*/ 59 h 65"/>
                  <a:gd name="T28" fmla="*/ 49 w 54"/>
                  <a:gd name="T29" fmla="*/ 51 h 65"/>
                  <a:gd name="T30" fmla="*/ 54 w 54"/>
                  <a:gd name="T31" fmla="*/ 39 h 65"/>
                  <a:gd name="T32" fmla="*/ 45 w 54"/>
                  <a:gd name="T33" fmla="*/ 33 h 65"/>
                  <a:gd name="T34" fmla="*/ 44 w 54"/>
                  <a:gd name="T35" fmla="*/ 41 h 65"/>
                  <a:gd name="T36" fmla="*/ 40 w 54"/>
                  <a:gd name="T37" fmla="*/ 48 h 65"/>
                  <a:gd name="T38" fmla="*/ 34 w 54"/>
                  <a:gd name="T39" fmla="*/ 53 h 65"/>
                  <a:gd name="T40" fmla="*/ 27 w 54"/>
                  <a:gd name="T41" fmla="*/ 54 h 65"/>
                  <a:gd name="T42" fmla="*/ 20 w 54"/>
                  <a:gd name="T43" fmla="*/ 53 h 65"/>
                  <a:gd name="T44" fmla="*/ 14 w 54"/>
                  <a:gd name="T45" fmla="*/ 48 h 65"/>
                  <a:gd name="T46" fmla="*/ 11 w 54"/>
                  <a:gd name="T47" fmla="*/ 41 h 65"/>
                  <a:gd name="T48" fmla="*/ 9 w 54"/>
                  <a:gd name="T49" fmla="*/ 33 h 65"/>
                  <a:gd name="T50" fmla="*/ 11 w 54"/>
                  <a:gd name="T51" fmla="*/ 24 h 65"/>
                  <a:gd name="T52" fmla="*/ 14 w 54"/>
                  <a:gd name="T53" fmla="*/ 17 h 65"/>
                  <a:gd name="T54" fmla="*/ 20 w 54"/>
                  <a:gd name="T55" fmla="*/ 12 h 65"/>
                  <a:gd name="T56" fmla="*/ 27 w 54"/>
                  <a:gd name="T57" fmla="*/ 11 h 65"/>
                  <a:gd name="T58" fmla="*/ 34 w 54"/>
                  <a:gd name="T59" fmla="*/ 12 h 65"/>
                  <a:gd name="T60" fmla="*/ 40 w 54"/>
                  <a:gd name="T61" fmla="*/ 17 h 65"/>
                  <a:gd name="T62" fmla="*/ 44 w 54"/>
                  <a:gd name="T63" fmla="*/ 24 h 65"/>
                  <a:gd name="T64" fmla="*/ 45 w 54"/>
                  <a:gd name="T65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43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44 w 45"/>
                  <a:gd name="T1" fmla="*/ 22 h 54"/>
                  <a:gd name="T2" fmla="*/ 41 w 45"/>
                  <a:gd name="T3" fmla="*/ 12 h 54"/>
                  <a:gd name="T4" fmla="*/ 35 w 45"/>
                  <a:gd name="T5" fmla="*/ 5 h 54"/>
                  <a:gd name="T6" fmla="*/ 27 w 45"/>
                  <a:gd name="T7" fmla="*/ 1 h 54"/>
                  <a:gd name="T8" fmla="*/ 18 w 45"/>
                  <a:gd name="T9" fmla="*/ 1 h 54"/>
                  <a:gd name="T10" fmla="*/ 10 w 45"/>
                  <a:gd name="T11" fmla="*/ 5 h 54"/>
                  <a:gd name="T12" fmla="*/ 3 w 45"/>
                  <a:gd name="T13" fmla="*/ 12 h 54"/>
                  <a:gd name="T14" fmla="*/ 0 w 45"/>
                  <a:gd name="T15" fmla="*/ 22 h 54"/>
                  <a:gd name="T16" fmla="*/ 0 w 45"/>
                  <a:gd name="T17" fmla="*/ 34 h 54"/>
                  <a:gd name="T18" fmla="*/ 3 w 45"/>
                  <a:gd name="T19" fmla="*/ 43 h 54"/>
                  <a:gd name="T20" fmla="*/ 10 w 45"/>
                  <a:gd name="T21" fmla="*/ 51 h 54"/>
                  <a:gd name="T22" fmla="*/ 18 w 45"/>
                  <a:gd name="T23" fmla="*/ 54 h 54"/>
                  <a:gd name="T24" fmla="*/ 27 w 45"/>
                  <a:gd name="T25" fmla="*/ 54 h 54"/>
                  <a:gd name="T26" fmla="*/ 35 w 45"/>
                  <a:gd name="T27" fmla="*/ 51 h 54"/>
                  <a:gd name="T28" fmla="*/ 41 w 45"/>
                  <a:gd name="T29" fmla="*/ 43 h 54"/>
                  <a:gd name="T30" fmla="*/ 44 w 45"/>
                  <a:gd name="T31" fmla="*/ 34 h 54"/>
                  <a:gd name="T32" fmla="*/ 36 w 45"/>
                  <a:gd name="T33" fmla="*/ 28 h 54"/>
                  <a:gd name="T34" fmla="*/ 35 w 45"/>
                  <a:gd name="T35" fmla="*/ 34 h 54"/>
                  <a:gd name="T36" fmla="*/ 32 w 45"/>
                  <a:gd name="T37" fmla="*/ 40 h 54"/>
                  <a:gd name="T38" fmla="*/ 27 w 45"/>
                  <a:gd name="T39" fmla="*/ 42 h 54"/>
                  <a:gd name="T40" fmla="*/ 22 w 45"/>
                  <a:gd name="T41" fmla="*/ 43 h 54"/>
                  <a:gd name="T42" fmla="*/ 17 w 45"/>
                  <a:gd name="T43" fmla="*/ 42 h 54"/>
                  <a:gd name="T44" fmla="*/ 13 w 45"/>
                  <a:gd name="T45" fmla="*/ 40 h 54"/>
                  <a:gd name="T46" fmla="*/ 10 w 45"/>
                  <a:gd name="T47" fmla="*/ 34 h 54"/>
                  <a:gd name="T48" fmla="*/ 9 w 45"/>
                  <a:gd name="T49" fmla="*/ 28 h 54"/>
                  <a:gd name="T50" fmla="*/ 10 w 45"/>
                  <a:gd name="T51" fmla="*/ 22 h 54"/>
                  <a:gd name="T52" fmla="*/ 13 w 45"/>
                  <a:gd name="T53" fmla="*/ 16 h 54"/>
                  <a:gd name="T54" fmla="*/ 17 w 45"/>
                  <a:gd name="T55" fmla="*/ 13 h 54"/>
                  <a:gd name="T56" fmla="*/ 22 w 45"/>
                  <a:gd name="T57" fmla="*/ 11 h 54"/>
                  <a:gd name="T58" fmla="*/ 27 w 45"/>
                  <a:gd name="T59" fmla="*/ 13 h 54"/>
                  <a:gd name="T60" fmla="*/ 32 w 45"/>
                  <a:gd name="T61" fmla="*/ 16 h 54"/>
                  <a:gd name="T62" fmla="*/ 35 w 45"/>
                  <a:gd name="T63" fmla="*/ 22 h 54"/>
                  <a:gd name="T64" fmla="*/ 36 w 45"/>
                  <a:gd name="T65" fmla="*/ 2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44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36 w 36"/>
                  <a:gd name="T1" fmla="*/ 17 h 43"/>
                  <a:gd name="T2" fmla="*/ 33 w 36"/>
                  <a:gd name="T3" fmla="*/ 10 h 43"/>
                  <a:gd name="T4" fmla="*/ 28 w 36"/>
                  <a:gd name="T5" fmla="*/ 4 h 43"/>
                  <a:gd name="T6" fmla="*/ 22 w 36"/>
                  <a:gd name="T7" fmla="*/ 0 h 43"/>
                  <a:gd name="T8" fmla="*/ 14 w 36"/>
                  <a:gd name="T9" fmla="*/ 0 h 43"/>
                  <a:gd name="T10" fmla="*/ 8 w 36"/>
                  <a:gd name="T11" fmla="*/ 4 h 43"/>
                  <a:gd name="T12" fmla="*/ 3 w 36"/>
                  <a:gd name="T13" fmla="*/ 10 h 43"/>
                  <a:gd name="T14" fmla="*/ 0 w 36"/>
                  <a:gd name="T15" fmla="*/ 17 h 43"/>
                  <a:gd name="T16" fmla="*/ 0 w 36"/>
                  <a:gd name="T17" fmla="*/ 27 h 43"/>
                  <a:gd name="T18" fmla="*/ 3 w 36"/>
                  <a:gd name="T19" fmla="*/ 34 h 43"/>
                  <a:gd name="T20" fmla="*/ 8 w 36"/>
                  <a:gd name="T21" fmla="*/ 40 h 43"/>
                  <a:gd name="T22" fmla="*/ 14 w 36"/>
                  <a:gd name="T23" fmla="*/ 43 h 43"/>
                  <a:gd name="T24" fmla="*/ 22 w 36"/>
                  <a:gd name="T25" fmla="*/ 43 h 43"/>
                  <a:gd name="T26" fmla="*/ 28 w 36"/>
                  <a:gd name="T27" fmla="*/ 40 h 43"/>
                  <a:gd name="T28" fmla="*/ 33 w 36"/>
                  <a:gd name="T29" fmla="*/ 34 h 43"/>
                  <a:gd name="T30" fmla="*/ 36 w 36"/>
                  <a:gd name="T31" fmla="*/ 27 h 43"/>
                  <a:gd name="T32" fmla="*/ 27 w 36"/>
                  <a:gd name="T33" fmla="*/ 22 h 43"/>
                  <a:gd name="T34" fmla="*/ 26 w 36"/>
                  <a:gd name="T35" fmla="*/ 25 h 43"/>
                  <a:gd name="T36" fmla="*/ 24 w 36"/>
                  <a:gd name="T37" fmla="*/ 29 h 43"/>
                  <a:gd name="T38" fmla="*/ 22 w 36"/>
                  <a:gd name="T39" fmla="*/ 31 h 43"/>
                  <a:gd name="T40" fmla="*/ 18 w 36"/>
                  <a:gd name="T41" fmla="*/ 33 h 43"/>
                  <a:gd name="T42" fmla="*/ 15 w 36"/>
                  <a:gd name="T43" fmla="*/ 31 h 43"/>
                  <a:gd name="T44" fmla="*/ 12 w 36"/>
                  <a:gd name="T45" fmla="*/ 29 h 43"/>
                  <a:gd name="T46" fmla="*/ 10 w 36"/>
                  <a:gd name="T47" fmla="*/ 25 h 43"/>
                  <a:gd name="T48" fmla="*/ 9 w 36"/>
                  <a:gd name="T49" fmla="*/ 22 h 43"/>
                  <a:gd name="T50" fmla="*/ 10 w 36"/>
                  <a:gd name="T51" fmla="*/ 17 h 43"/>
                  <a:gd name="T52" fmla="*/ 12 w 36"/>
                  <a:gd name="T53" fmla="*/ 15 h 43"/>
                  <a:gd name="T54" fmla="*/ 15 w 36"/>
                  <a:gd name="T55" fmla="*/ 12 h 43"/>
                  <a:gd name="T56" fmla="*/ 18 w 36"/>
                  <a:gd name="T57" fmla="*/ 11 h 43"/>
                  <a:gd name="T58" fmla="*/ 22 w 36"/>
                  <a:gd name="T59" fmla="*/ 12 h 43"/>
                  <a:gd name="T60" fmla="*/ 24 w 36"/>
                  <a:gd name="T61" fmla="*/ 15 h 43"/>
                  <a:gd name="T62" fmla="*/ 26 w 36"/>
                  <a:gd name="T63" fmla="*/ 17 h 43"/>
                  <a:gd name="T64" fmla="*/ 27 w 36"/>
                  <a:gd name="T65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45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27 w 27"/>
                  <a:gd name="T1" fmla="*/ 17 h 32"/>
                  <a:gd name="T2" fmla="*/ 26 w 27"/>
                  <a:gd name="T3" fmla="*/ 13 h 32"/>
                  <a:gd name="T4" fmla="*/ 26 w 27"/>
                  <a:gd name="T5" fmla="*/ 11 h 32"/>
                  <a:gd name="T6" fmla="*/ 24 w 27"/>
                  <a:gd name="T7" fmla="*/ 7 h 32"/>
                  <a:gd name="T8" fmla="*/ 23 w 27"/>
                  <a:gd name="T9" fmla="*/ 5 h 32"/>
                  <a:gd name="T10" fmla="*/ 21 w 27"/>
                  <a:gd name="T11" fmla="*/ 4 h 32"/>
                  <a:gd name="T12" fmla="*/ 18 w 27"/>
                  <a:gd name="T13" fmla="*/ 2 h 32"/>
                  <a:gd name="T14" fmla="*/ 16 w 27"/>
                  <a:gd name="T15" fmla="*/ 1 h 32"/>
                  <a:gd name="T16" fmla="*/ 13 w 27"/>
                  <a:gd name="T17" fmla="*/ 0 h 32"/>
                  <a:gd name="T18" fmla="*/ 10 w 27"/>
                  <a:gd name="T19" fmla="*/ 1 h 32"/>
                  <a:gd name="T20" fmla="*/ 8 w 27"/>
                  <a:gd name="T21" fmla="*/ 2 h 32"/>
                  <a:gd name="T22" fmla="*/ 6 w 27"/>
                  <a:gd name="T23" fmla="*/ 4 h 32"/>
                  <a:gd name="T24" fmla="*/ 4 w 27"/>
                  <a:gd name="T25" fmla="*/ 5 h 32"/>
                  <a:gd name="T26" fmla="*/ 2 w 27"/>
                  <a:gd name="T27" fmla="*/ 7 h 32"/>
                  <a:gd name="T28" fmla="*/ 1 w 27"/>
                  <a:gd name="T29" fmla="*/ 11 h 32"/>
                  <a:gd name="T30" fmla="*/ 0 w 27"/>
                  <a:gd name="T31" fmla="*/ 13 h 32"/>
                  <a:gd name="T32" fmla="*/ 0 w 27"/>
                  <a:gd name="T33" fmla="*/ 17 h 32"/>
                  <a:gd name="T34" fmla="*/ 0 w 27"/>
                  <a:gd name="T35" fmla="*/ 20 h 32"/>
                  <a:gd name="T36" fmla="*/ 1 w 27"/>
                  <a:gd name="T37" fmla="*/ 23 h 32"/>
                  <a:gd name="T38" fmla="*/ 2 w 27"/>
                  <a:gd name="T39" fmla="*/ 26 h 32"/>
                  <a:gd name="T40" fmla="*/ 4 w 27"/>
                  <a:gd name="T41" fmla="*/ 29 h 32"/>
                  <a:gd name="T42" fmla="*/ 6 w 27"/>
                  <a:gd name="T43" fmla="*/ 30 h 32"/>
                  <a:gd name="T44" fmla="*/ 8 w 27"/>
                  <a:gd name="T45" fmla="*/ 31 h 32"/>
                  <a:gd name="T46" fmla="*/ 10 w 27"/>
                  <a:gd name="T47" fmla="*/ 32 h 32"/>
                  <a:gd name="T48" fmla="*/ 13 w 27"/>
                  <a:gd name="T49" fmla="*/ 32 h 32"/>
                  <a:gd name="T50" fmla="*/ 16 w 27"/>
                  <a:gd name="T51" fmla="*/ 32 h 32"/>
                  <a:gd name="T52" fmla="*/ 18 w 27"/>
                  <a:gd name="T53" fmla="*/ 31 h 32"/>
                  <a:gd name="T54" fmla="*/ 21 w 27"/>
                  <a:gd name="T55" fmla="*/ 30 h 32"/>
                  <a:gd name="T56" fmla="*/ 23 w 27"/>
                  <a:gd name="T57" fmla="*/ 29 h 32"/>
                  <a:gd name="T58" fmla="*/ 24 w 27"/>
                  <a:gd name="T59" fmla="*/ 26 h 32"/>
                  <a:gd name="T60" fmla="*/ 26 w 27"/>
                  <a:gd name="T61" fmla="*/ 23 h 32"/>
                  <a:gd name="T62" fmla="*/ 26 w 27"/>
                  <a:gd name="T63" fmla="*/ 20 h 32"/>
                  <a:gd name="T64" fmla="*/ 27 w 27"/>
                  <a:gd name="T6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46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18 w 18"/>
                  <a:gd name="T1" fmla="*/ 11 h 22"/>
                  <a:gd name="T2" fmla="*/ 18 w 18"/>
                  <a:gd name="T3" fmla="*/ 8 h 22"/>
                  <a:gd name="T4" fmla="*/ 17 w 18"/>
                  <a:gd name="T5" fmla="*/ 6 h 22"/>
                  <a:gd name="T6" fmla="*/ 17 w 18"/>
                  <a:gd name="T7" fmla="*/ 5 h 22"/>
                  <a:gd name="T8" fmla="*/ 15 w 18"/>
                  <a:gd name="T9" fmla="*/ 4 h 22"/>
                  <a:gd name="T10" fmla="*/ 14 w 18"/>
                  <a:gd name="T11" fmla="*/ 2 h 22"/>
                  <a:gd name="T12" fmla="*/ 13 w 18"/>
                  <a:gd name="T13" fmla="*/ 1 h 22"/>
                  <a:gd name="T14" fmla="*/ 11 w 18"/>
                  <a:gd name="T15" fmla="*/ 0 h 22"/>
                  <a:gd name="T16" fmla="*/ 9 w 18"/>
                  <a:gd name="T17" fmla="*/ 0 h 22"/>
                  <a:gd name="T18" fmla="*/ 7 w 18"/>
                  <a:gd name="T19" fmla="*/ 0 h 22"/>
                  <a:gd name="T20" fmla="*/ 6 w 18"/>
                  <a:gd name="T21" fmla="*/ 1 h 22"/>
                  <a:gd name="T22" fmla="*/ 4 w 18"/>
                  <a:gd name="T23" fmla="*/ 2 h 22"/>
                  <a:gd name="T24" fmla="*/ 3 w 18"/>
                  <a:gd name="T25" fmla="*/ 4 h 22"/>
                  <a:gd name="T26" fmla="*/ 2 w 18"/>
                  <a:gd name="T27" fmla="*/ 5 h 22"/>
                  <a:gd name="T28" fmla="*/ 1 w 18"/>
                  <a:gd name="T29" fmla="*/ 6 h 22"/>
                  <a:gd name="T30" fmla="*/ 0 w 18"/>
                  <a:gd name="T31" fmla="*/ 8 h 22"/>
                  <a:gd name="T32" fmla="*/ 0 w 18"/>
                  <a:gd name="T33" fmla="*/ 11 h 22"/>
                  <a:gd name="T34" fmla="*/ 0 w 18"/>
                  <a:gd name="T35" fmla="*/ 13 h 22"/>
                  <a:gd name="T36" fmla="*/ 1 w 18"/>
                  <a:gd name="T37" fmla="*/ 14 h 22"/>
                  <a:gd name="T38" fmla="*/ 2 w 18"/>
                  <a:gd name="T39" fmla="*/ 17 h 22"/>
                  <a:gd name="T40" fmla="*/ 3 w 18"/>
                  <a:gd name="T41" fmla="*/ 18 h 22"/>
                  <a:gd name="T42" fmla="*/ 4 w 18"/>
                  <a:gd name="T43" fmla="*/ 19 h 22"/>
                  <a:gd name="T44" fmla="*/ 6 w 18"/>
                  <a:gd name="T45" fmla="*/ 20 h 22"/>
                  <a:gd name="T46" fmla="*/ 7 w 18"/>
                  <a:gd name="T47" fmla="*/ 22 h 22"/>
                  <a:gd name="T48" fmla="*/ 9 w 18"/>
                  <a:gd name="T49" fmla="*/ 22 h 22"/>
                  <a:gd name="T50" fmla="*/ 11 w 18"/>
                  <a:gd name="T51" fmla="*/ 22 h 22"/>
                  <a:gd name="T52" fmla="*/ 13 w 18"/>
                  <a:gd name="T53" fmla="*/ 20 h 22"/>
                  <a:gd name="T54" fmla="*/ 14 w 18"/>
                  <a:gd name="T55" fmla="*/ 19 h 22"/>
                  <a:gd name="T56" fmla="*/ 15 w 18"/>
                  <a:gd name="T57" fmla="*/ 18 h 22"/>
                  <a:gd name="T58" fmla="*/ 17 w 18"/>
                  <a:gd name="T59" fmla="*/ 17 h 22"/>
                  <a:gd name="T60" fmla="*/ 17 w 18"/>
                  <a:gd name="T61" fmla="*/ 14 h 22"/>
                  <a:gd name="T62" fmla="*/ 18 w 18"/>
                  <a:gd name="T63" fmla="*/ 13 h 22"/>
                  <a:gd name="T64" fmla="*/ 18 w 18"/>
                  <a:gd name="T6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47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9 w 9"/>
                  <a:gd name="T1" fmla="*/ 6 h 11"/>
                  <a:gd name="T2" fmla="*/ 9 w 9"/>
                  <a:gd name="T3" fmla="*/ 5 h 11"/>
                  <a:gd name="T4" fmla="*/ 8 w 9"/>
                  <a:gd name="T5" fmla="*/ 3 h 11"/>
                  <a:gd name="T6" fmla="*/ 8 w 9"/>
                  <a:gd name="T7" fmla="*/ 2 h 11"/>
                  <a:gd name="T8" fmla="*/ 7 w 9"/>
                  <a:gd name="T9" fmla="*/ 2 h 11"/>
                  <a:gd name="T10" fmla="*/ 7 w 9"/>
                  <a:gd name="T11" fmla="*/ 1 h 11"/>
                  <a:gd name="T12" fmla="*/ 6 w 9"/>
                  <a:gd name="T13" fmla="*/ 1 h 11"/>
                  <a:gd name="T14" fmla="*/ 5 w 9"/>
                  <a:gd name="T15" fmla="*/ 1 h 11"/>
                  <a:gd name="T16" fmla="*/ 4 w 9"/>
                  <a:gd name="T17" fmla="*/ 0 h 11"/>
                  <a:gd name="T18" fmla="*/ 3 w 9"/>
                  <a:gd name="T19" fmla="*/ 1 h 11"/>
                  <a:gd name="T20" fmla="*/ 2 w 9"/>
                  <a:gd name="T21" fmla="*/ 1 h 11"/>
                  <a:gd name="T22" fmla="*/ 2 w 9"/>
                  <a:gd name="T23" fmla="*/ 1 h 11"/>
                  <a:gd name="T24" fmla="*/ 1 w 9"/>
                  <a:gd name="T25" fmla="*/ 2 h 11"/>
                  <a:gd name="T26" fmla="*/ 0 w 9"/>
                  <a:gd name="T27" fmla="*/ 2 h 11"/>
                  <a:gd name="T28" fmla="*/ 0 w 9"/>
                  <a:gd name="T29" fmla="*/ 3 h 11"/>
                  <a:gd name="T30" fmla="*/ 0 w 9"/>
                  <a:gd name="T31" fmla="*/ 5 h 11"/>
                  <a:gd name="T32" fmla="*/ 0 w 9"/>
                  <a:gd name="T33" fmla="*/ 6 h 11"/>
                  <a:gd name="T34" fmla="*/ 0 w 9"/>
                  <a:gd name="T35" fmla="*/ 7 h 11"/>
                  <a:gd name="T36" fmla="*/ 0 w 9"/>
                  <a:gd name="T37" fmla="*/ 8 h 11"/>
                  <a:gd name="T38" fmla="*/ 0 w 9"/>
                  <a:gd name="T39" fmla="*/ 8 h 11"/>
                  <a:gd name="T40" fmla="*/ 1 w 9"/>
                  <a:gd name="T41" fmla="*/ 9 h 11"/>
                  <a:gd name="T42" fmla="*/ 2 w 9"/>
                  <a:gd name="T43" fmla="*/ 11 h 11"/>
                  <a:gd name="T44" fmla="*/ 2 w 9"/>
                  <a:gd name="T45" fmla="*/ 11 h 11"/>
                  <a:gd name="T46" fmla="*/ 3 w 9"/>
                  <a:gd name="T47" fmla="*/ 11 h 11"/>
                  <a:gd name="T48" fmla="*/ 4 w 9"/>
                  <a:gd name="T49" fmla="*/ 11 h 11"/>
                  <a:gd name="T50" fmla="*/ 5 w 9"/>
                  <a:gd name="T51" fmla="*/ 11 h 11"/>
                  <a:gd name="T52" fmla="*/ 6 w 9"/>
                  <a:gd name="T53" fmla="*/ 11 h 11"/>
                  <a:gd name="T54" fmla="*/ 7 w 9"/>
                  <a:gd name="T55" fmla="*/ 11 h 11"/>
                  <a:gd name="T56" fmla="*/ 7 w 9"/>
                  <a:gd name="T57" fmla="*/ 9 h 11"/>
                  <a:gd name="T58" fmla="*/ 8 w 9"/>
                  <a:gd name="T59" fmla="*/ 8 h 11"/>
                  <a:gd name="T60" fmla="*/ 8 w 9"/>
                  <a:gd name="T61" fmla="*/ 8 h 11"/>
                  <a:gd name="T62" fmla="*/ 9 w 9"/>
                  <a:gd name="T63" fmla="*/ 7 h 11"/>
                  <a:gd name="T64" fmla="*/ 9 w 9"/>
                  <a:gd name="T6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48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185 w 220"/>
                  <a:gd name="T1" fmla="*/ 0 h 284"/>
                  <a:gd name="T2" fmla="*/ 0 w 220"/>
                  <a:gd name="T3" fmla="*/ 48 h 284"/>
                  <a:gd name="T4" fmla="*/ 58 w 220"/>
                  <a:gd name="T5" fmla="*/ 260 h 284"/>
                  <a:gd name="T6" fmla="*/ 94 w 220"/>
                  <a:gd name="T7" fmla="*/ 284 h 284"/>
                  <a:gd name="T8" fmla="*/ 220 w 220"/>
                  <a:gd name="T9" fmla="*/ 23 h 284"/>
                  <a:gd name="T10" fmla="*/ 185 w 220"/>
                  <a:gd name="T11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49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186 w 222"/>
                  <a:gd name="T1" fmla="*/ 0 h 157"/>
                  <a:gd name="T2" fmla="*/ 0 w 222"/>
                  <a:gd name="T3" fmla="*/ 48 h 157"/>
                  <a:gd name="T4" fmla="*/ 157 w 222"/>
                  <a:gd name="T5" fmla="*/ 157 h 157"/>
                  <a:gd name="T6" fmla="*/ 222 w 222"/>
                  <a:gd name="T7" fmla="*/ 24 h 157"/>
                  <a:gd name="T8" fmla="*/ 186 w 222"/>
                  <a:gd name="T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50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63 w 63"/>
                  <a:gd name="T1" fmla="*/ 0 h 89"/>
                  <a:gd name="T2" fmla="*/ 0 w 63"/>
                  <a:gd name="T3" fmla="*/ 16 h 89"/>
                  <a:gd name="T4" fmla="*/ 20 w 63"/>
                  <a:gd name="T5" fmla="*/ 89 h 89"/>
                  <a:gd name="T6" fmla="*/ 63 w 63"/>
                  <a:gd name="T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51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63 w 63"/>
                  <a:gd name="T1" fmla="*/ 0 h 46"/>
                  <a:gd name="T2" fmla="*/ 0 w 63"/>
                  <a:gd name="T3" fmla="*/ 16 h 46"/>
                  <a:gd name="T4" fmla="*/ 41 w 63"/>
                  <a:gd name="T5" fmla="*/ 46 h 46"/>
                  <a:gd name="T6" fmla="*/ 63 w 6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52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8 w 463"/>
                  <a:gd name="T1" fmla="*/ 0 h 376"/>
                  <a:gd name="T2" fmla="*/ 0 w 463"/>
                  <a:gd name="T3" fmla="*/ 79 h 376"/>
                  <a:gd name="T4" fmla="*/ 432 w 463"/>
                  <a:gd name="T5" fmla="*/ 376 h 376"/>
                  <a:gd name="T6" fmla="*/ 463 w 463"/>
                  <a:gd name="T7" fmla="*/ 311 h 376"/>
                  <a:gd name="T8" fmla="*/ 8 w 463"/>
                  <a:gd name="T9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53"/>
              <p:cNvSpPr/>
              <p:nvPr/>
            </p:nvSpPr>
            <p:spPr bwMode="auto">
              <a:xfrm rot="385588">
                <a:off x="1061" y="2616"/>
                <a:ext cx="114" cy="66"/>
              </a:xfrm>
              <a:custGeom>
                <a:avLst/>
                <a:gdLst>
                  <a:gd name="T0" fmla="*/ 69 w 501"/>
                  <a:gd name="T1" fmla="*/ 0 h 430"/>
                  <a:gd name="T2" fmla="*/ 14 w 501"/>
                  <a:gd name="T3" fmla="*/ 52 h 430"/>
                  <a:gd name="T4" fmla="*/ 0 w 501"/>
                  <a:gd name="T5" fmla="*/ 131 h 430"/>
                  <a:gd name="T6" fmla="*/ 436 w 501"/>
                  <a:gd name="T7" fmla="*/ 430 h 430"/>
                  <a:gd name="T8" fmla="*/ 501 w 501"/>
                  <a:gd name="T9" fmla="*/ 297 h 430"/>
                  <a:gd name="T10" fmla="*/ 69 w 501"/>
                  <a:gd name="T11" fmla="*/ 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54"/>
              <p:cNvSpPr/>
              <p:nvPr/>
            </p:nvSpPr>
            <p:spPr bwMode="auto">
              <a:xfrm>
                <a:off x="1054" y="2630"/>
                <a:ext cx="97" cy="61"/>
              </a:xfrm>
              <a:custGeom>
                <a:avLst/>
                <a:gdLst>
                  <a:gd name="T0" fmla="*/ 51 w 487"/>
                  <a:gd name="T1" fmla="*/ 0 h 367"/>
                  <a:gd name="T2" fmla="*/ 0 w 487"/>
                  <a:gd name="T3" fmla="*/ 55 h 367"/>
                  <a:gd name="T4" fmla="*/ 455 w 487"/>
                  <a:gd name="T5" fmla="*/ 367 h 367"/>
                  <a:gd name="T6" fmla="*/ 487 w 487"/>
                  <a:gd name="T7" fmla="*/ 301 h 367"/>
                  <a:gd name="T8" fmla="*/ 51 w 487"/>
                  <a:gd name="T9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55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127 w 147"/>
                  <a:gd name="T1" fmla="*/ 0 h 276"/>
                  <a:gd name="T2" fmla="*/ 147 w 147"/>
                  <a:gd name="T3" fmla="*/ 14 h 276"/>
                  <a:gd name="T4" fmla="*/ 20 w 147"/>
                  <a:gd name="T5" fmla="*/ 276 h 276"/>
                  <a:gd name="T6" fmla="*/ 0 w 147"/>
                  <a:gd name="T7" fmla="*/ 263 h 276"/>
                  <a:gd name="T8" fmla="*/ 127 w 147"/>
                  <a:gd name="T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56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94 w 114"/>
                  <a:gd name="T1" fmla="*/ 0 h 209"/>
                  <a:gd name="T2" fmla="*/ 114 w 114"/>
                  <a:gd name="T3" fmla="*/ 14 h 209"/>
                  <a:gd name="T4" fmla="*/ 20 w 114"/>
                  <a:gd name="T5" fmla="*/ 209 h 209"/>
                  <a:gd name="T6" fmla="*/ 0 w 114"/>
                  <a:gd name="T7" fmla="*/ 195 h 209"/>
                  <a:gd name="T8" fmla="*/ 94 w 114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57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31 w 51"/>
                  <a:gd name="T1" fmla="*/ 0 h 78"/>
                  <a:gd name="T2" fmla="*/ 51 w 51"/>
                  <a:gd name="T3" fmla="*/ 14 h 78"/>
                  <a:gd name="T4" fmla="*/ 21 w 51"/>
                  <a:gd name="T5" fmla="*/ 78 h 78"/>
                  <a:gd name="T6" fmla="*/ 0 w 51"/>
                  <a:gd name="T7" fmla="*/ 65 h 78"/>
                  <a:gd name="T8" fmla="*/ 31 w 51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4" name="Line 58"/>
            <p:cNvSpPr>
              <a:spLocks noChangeShapeType="1"/>
            </p:cNvSpPr>
            <p:nvPr/>
          </p:nvSpPr>
          <p:spPr bwMode="auto">
            <a:xfrm flipV="1">
              <a:off x="2448" y="1824"/>
              <a:ext cx="2304" cy="29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" name="Text Box 59"/>
            <p:cNvSpPr txBox="1">
              <a:spLocks noChangeArrowheads="1"/>
            </p:cNvSpPr>
            <p:nvPr/>
          </p:nvSpPr>
          <p:spPr bwMode="auto">
            <a:xfrm>
              <a:off x="2538" y="1481"/>
              <a:ext cx="1673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Оценка выполнения проекта</a:t>
              </a:r>
              <a:endPara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76336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How to protect </a:t>
            </a:r>
            <a:b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environment ?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C:\Users\Юличка\Desktop\работа на уроках\IMG_20160301_10244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4282" y="1785926"/>
            <a:ext cx="4143404" cy="3681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C:\Users\Юличка\Desktop\л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714488"/>
            <a:ext cx="4454669" cy="3571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C:\Users\Юличка\Desktop\со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714356"/>
            <a:ext cx="5498939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MY FAMILY TREE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dirty="0"/>
          </a:p>
        </p:txBody>
      </p:sp>
      <p:pic>
        <p:nvPicPr>
          <p:cNvPr id="4" name="Picture 3" descr="C:\Users\Юличка\Desktop\работа на уроках\IMG_175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80874" y="928670"/>
            <a:ext cx="6625282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68552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en-US" sz="5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Sport is important</a:t>
            </a:r>
            <a:br>
              <a:rPr lang="ru-RU" sz="5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5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in our life</a:t>
            </a:r>
            <a:r>
              <a:rPr lang="ru-RU" sz="5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u="sng" dirty="0"/>
          </a:p>
        </p:txBody>
      </p:sp>
      <p:pic>
        <p:nvPicPr>
          <p:cNvPr id="39939" name="Picture 3" descr="C:\Users\Юличка\Desktop\спорт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4348" y="1785926"/>
            <a:ext cx="7715304" cy="5072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0" name="Picture 4" descr="C:\Users\Юличка\Desktop\работа на уроках\IMG_1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86322"/>
            <a:ext cx="3286116" cy="2071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56962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Изобразительный метод 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10715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на уроках с целью развития: 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наблюдательности , навыков совместной работы ,  развития </a:t>
            </a: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 descr="C:\Users\Юличка\Desktop\сем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00298" y="2143116"/>
            <a:ext cx="4576876" cy="4286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Юличка\Desktop\жив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57224" y="857232"/>
            <a:ext cx="7358114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3" name="Picture 3" descr="C:\Users\Юличка\Desktop\жив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071942"/>
            <a:ext cx="7500990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0489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</a:t>
            </a:r>
            <a:b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«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FUNNY ANIMALS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29264"/>
            <a:ext cx="8229600" cy="69689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Объяснение употребления форм глагола </a:t>
            </a: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настоящем времени. С помощью ярких персонажей для учеников 3 класса грамматическая структура имела более ясный и понятный характер.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Picture 2" descr="C:\Users\Юличка\Desktop\работа на уроках\IMG_1738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57224" y="857232"/>
            <a:ext cx="7500990" cy="465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76336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Урок – сказка 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Фонетические игры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C:\Users\Юличка\Desktop\работа на уроках\IMG_1654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928926" y="1142984"/>
            <a:ext cx="6034617" cy="45259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929190" y="5715016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 чтение звуков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животного (звукоподражание)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 descr="C:\Users\Юличка\Desktop\зву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00108"/>
            <a:ext cx="4357718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0034" y="5534561"/>
            <a:ext cx="2928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звуков </a:t>
            </a:r>
            <a:endPara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увлекательной истории с яркими персонажами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Юличка\Desktop\188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840168" y="3429000"/>
            <a:ext cx="4303832" cy="3143248"/>
          </a:xfrm>
          <a:prstGeom prst="rect">
            <a:avLst/>
          </a:prstGeom>
          <a:noFill/>
        </p:spPr>
      </p:pic>
      <p:pic>
        <p:nvPicPr>
          <p:cNvPr id="18435" name="Picture 3" descr="C:\Users\Юличка\Desktop\diy-creative-ideas-old-light-bulb-10-600x5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241218"/>
            <a:ext cx="4628203" cy="4473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C:\Users\Юличка\Desktop\1444687100_il_fullxfull.2843454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0"/>
            <a:ext cx="5643570" cy="376238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дидактические средства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3011" name="Picture 3" descr="C:\Users\Юличка\Desktop\ци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357298"/>
            <a:ext cx="5634264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4" descr="C:\Users\Юличка\Desktop\смай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1000108"/>
            <a:ext cx="2357454" cy="4724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013" name="Picture 5" descr="C:\Users\Юличка\Desktop\у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749804"/>
            <a:ext cx="5715041" cy="2108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Грамматические игры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5058" name="Picture 2" descr="C:\Users\Юличка\Desktop\мач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265145" y="1214422"/>
            <a:ext cx="4534421" cy="3500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059" name="Picture 3" descr="C:\Users\Юличка\Desktop\п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3" y="1071546"/>
            <a:ext cx="3798563" cy="4762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29058" y="5000636"/>
            <a:ext cx="4786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знаний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7 классе по теме «Исчисляемые и неисчисляемые существительные»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0"/>
            <a:ext cx="7885112" cy="9810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i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Вариант включения интерактивных методов обучения в структуру урока</a:t>
            </a:r>
            <a:r>
              <a:rPr lang="ru-RU" sz="2400" b="1" i="1" smtClean="0"/>
              <a:t> </a:t>
            </a:r>
            <a:endParaRPr lang="ru-RU" sz="2400" b="1" i="1" smtClean="0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971550" y="1268413"/>
            <a:ext cx="5940425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u="sng">
                <a:latin typeface="Times New Roman" panose="02020603050405020304" pitchFamily="18" charset="0"/>
                <a:cs typeface="Arial" panose="020B0604020202020204" pitchFamily="34" charset="0"/>
              </a:rPr>
              <a:t>Начало урока</a:t>
            </a:r>
            <a:r>
              <a:rPr lang="ru-RU" sz="2800">
                <a:latin typeface="Times New Roman" panose="02020603050405020304" pitchFamily="18" charset="0"/>
                <a:cs typeface="Arial" panose="020B0604020202020204" pitchFamily="34" charset="0"/>
              </a:rPr>
              <a:t> – стадия вызова              (актуализации знаний)</a:t>
            </a:r>
            <a:endParaRPr lang="ru-RU" sz="2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779838" y="4221163"/>
            <a:ext cx="2232025" cy="1187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Хук</a:t>
            </a:r>
            <a:r>
              <a:rPr lang="ru-RU" sz="2400">
                <a:latin typeface="Times New Roman" panose="02020603050405020304" pitchFamily="18" charset="0"/>
                <a:cs typeface="Arial" panose="020B0604020202020204" pitchFamily="34" charset="0"/>
              </a:rPr>
              <a:t> (притча, игра, «крючок»)</a:t>
            </a:r>
            <a:endParaRPr lang="ru-RU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04800" y="2819400"/>
            <a:ext cx="2971800" cy="1917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«Мозговой штурм»</a:t>
            </a:r>
            <a:r>
              <a:rPr lang="ru-RU" sz="2400">
                <a:latin typeface="Times New Roman" panose="02020603050405020304" pitchFamily="18" charset="0"/>
                <a:cs typeface="Arial" panose="020B0604020202020204" pitchFamily="34" charset="0"/>
              </a:rPr>
              <a:t> (индивидуальный, парный, групповой, фронтальный)</a:t>
            </a:r>
            <a:endParaRPr lang="ru-RU" sz="2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914400" y="4800600"/>
            <a:ext cx="3048000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Синквейн («восточный стих»)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795963" y="2205038"/>
            <a:ext cx="2808287" cy="1006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latin typeface="Times New Roman" panose="02020603050405020304" pitchFamily="18" charset="0"/>
                <a:cs typeface="Arial" panose="020B0604020202020204" pitchFamily="34" charset="0"/>
              </a:rPr>
              <a:t>Обсуждение домашней творческой работы</a:t>
            </a:r>
            <a:endParaRPr lang="ru-RU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563938" y="3357563"/>
            <a:ext cx="1774825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Кластеры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5508625" y="22764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H="1">
            <a:off x="2133600" y="23622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H="1">
            <a:off x="4284663" y="2420938"/>
            <a:ext cx="21590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932363" y="2349500"/>
            <a:ext cx="576262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H="1">
            <a:off x="3059113" y="2349500"/>
            <a:ext cx="923925" cy="244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4708525" y="5599113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ru-RU">
              <a:cs typeface="Arial" panose="020B0604020202020204" pitchFamily="34" charset="0"/>
            </a:endParaRPr>
          </a:p>
        </p:txBody>
      </p:sp>
      <p:pic>
        <p:nvPicPr>
          <p:cNvPr id="20495" name="Picture 15" descr="j0233018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07075" y="3429000"/>
            <a:ext cx="27670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 idx="4294967295"/>
          </p:nvPr>
        </p:nvSpPr>
        <p:spPr>
          <a:xfrm>
            <a:off x="533400" y="457200"/>
            <a:ext cx="82296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u="sng" dirty="0" smtClean="0">
                <a:solidFill>
                  <a:schemeClr val="tx1"/>
                </a:solidFill>
                <a:latin typeface="Arial Unicode MS" pitchFamily="34" charset="-128"/>
              </a:rPr>
              <a:t>Смысловая часть</a:t>
            </a: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</a:rPr>
              <a:t> – подача нового материала (самостоятельное добывание новых знаний, </a:t>
            </a:r>
            <a:br>
              <a:rPr lang="ru-RU" sz="2400" dirty="0" smtClean="0">
                <a:solidFill>
                  <a:schemeClr val="tx1"/>
                </a:solidFill>
                <a:latin typeface="Arial Unicode MS" pitchFamily="34" charset="-128"/>
              </a:rPr>
            </a:b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</a:rPr>
              <a:t>обучение друг друга)</a:t>
            </a:r>
            <a:endParaRPr lang="ru-RU" sz="2400" dirty="0" smtClean="0">
              <a:solidFill>
                <a:schemeClr val="tx1"/>
              </a:solidFill>
              <a:latin typeface="Arial Unicode MS" pitchFamily="34" charset="-128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09600" y="20574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«Инсерт»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95288" y="2819400"/>
            <a:ext cx="1814512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Опорный конспект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11188" y="4038600"/>
            <a:ext cx="182721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Кластеры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4343400" y="5084763"/>
            <a:ext cx="4800600" cy="1281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Изобразительный проект </a:t>
            </a:r>
            <a:r>
              <a:rPr lang="ru-RU">
                <a:latin typeface="Times New Roman" panose="02020603050405020304" pitchFamily="18" charset="0"/>
                <a:cs typeface="Arial" panose="020B0604020202020204" pitchFamily="34" charset="0"/>
              </a:rPr>
              <a:t>(составление вопросов по тексту, составление пересказа отрывка от первого лица)</a:t>
            </a:r>
            <a:endParaRPr lang="ru-RU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68313" y="4581525"/>
            <a:ext cx="2017712" cy="1187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Различные формы дискуссий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2700338" y="4941888"/>
            <a:ext cx="1524000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Игровые методы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1981200" y="1752600"/>
            <a:ext cx="2209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2209800" y="1752600"/>
            <a:ext cx="1981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2362200" y="1752600"/>
            <a:ext cx="18288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H="1">
            <a:off x="2484438" y="1752600"/>
            <a:ext cx="1706562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3635375" y="1752600"/>
            <a:ext cx="555625" cy="311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4191000" y="1752600"/>
            <a:ext cx="525463" cy="333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5487988" y="5608638"/>
            <a:ext cx="2468562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ru-RU">
              <a:cs typeface="Arial" panose="020B0604020202020204" pitchFamily="34" charset="0"/>
            </a:endParaRP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6804025" y="5734050"/>
            <a:ext cx="1603375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ru-RU">
              <a:cs typeface="Arial" panose="020B0604020202020204" pitchFamily="34" charset="0"/>
            </a:endParaRPr>
          </a:p>
        </p:txBody>
      </p:sp>
      <p:sp>
        <p:nvSpPr>
          <p:cNvPr id="21523" name="Text Box 7"/>
          <p:cNvSpPr txBox="1">
            <a:spLocks noChangeArrowheads="1"/>
          </p:cNvSpPr>
          <p:nvPr/>
        </p:nvSpPr>
        <p:spPr bwMode="auto">
          <a:xfrm>
            <a:off x="6300788" y="3284538"/>
            <a:ext cx="2843212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cs typeface="Arial" panose="020B0604020202020204" pitchFamily="34" charset="0"/>
              </a:rPr>
              <a:t>Форма группового взаимодействия — </a:t>
            </a:r>
            <a:r>
              <a:rPr lang="ru-RU" sz="2400" b="1">
                <a:cs typeface="Arial" panose="020B0604020202020204" pitchFamily="34" charset="0"/>
              </a:rPr>
              <a:t>«большой круг».</a:t>
            </a:r>
            <a:r>
              <a:rPr lang="ru-RU">
                <a:cs typeface="Arial" panose="020B0604020202020204" pitchFamily="34" charset="0"/>
              </a:rPr>
              <a:t> </a:t>
            </a:r>
            <a:endParaRPr lang="ru-RU">
              <a:cs typeface="Arial" panose="020B0604020202020204" pitchFamily="34" charset="0"/>
            </a:endParaRPr>
          </a:p>
        </p:txBody>
      </p:sp>
      <p:sp>
        <p:nvSpPr>
          <p:cNvPr id="21524" name="Line 21"/>
          <p:cNvSpPr>
            <a:spLocks noChangeShapeType="1"/>
          </p:cNvSpPr>
          <p:nvPr/>
        </p:nvSpPr>
        <p:spPr bwMode="auto">
          <a:xfrm>
            <a:off x="4211638" y="1773238"/>
            <a:ext cx="2089150" cy="1871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25" name="Text Box 22"/>
          <p:cNvSpPr txBox="1">
            <a:spLocks noChangeArrowheads="1"/>
          </p:cNvSpPr>
          <p:nvPr/>
        </p:nvSpPr>
        <p:spPr bwMode="auto">
          <a:xfrm>
            <a:off x="5867400" y="4508500"/>
            <a:ext cx="20875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cs typeface="Arial" panose="020B0604020202020204" pitchFamily="34" charset="0"/>
              </a:rPr>
              <a:t>«Аквариум»</a:t>
            </a:r>
            <a:endParaRPr lang="ru-RU" sz="2400" b="1">
              <a:cs typeface="Arial" panose="020B0604020202020204" pitchFamily="34" charset="0"/>
            </a:endParaRPr>
          </a:p>
        </p:txBody>
      </p:sp>
      <p:sp>
        <p:nvSpPr>
          <p:cNvPr id="21526" name="Line 24"/>
          <p:cNvSpPr>
            <a:spLocks noChangeShapeType="1"/>
          </p:cNvSpPr>
          <p:nvPr/>
        </p:nvSpPr>
        <p:spPr bwMode="auto">
          <a:xfrm>
            <a:off x="4211638" y="1773238"/>
            <a:ext cx="1655762" cy="280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79525" y="549275"/>
            <a:ext cx="7086600" cy="71913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b="1" u="sng" dirty="0" smtClean="0">
                <a:solidFill>
                  <a:schemeClr val="tx1"/>
                </a:solidFill>
              </a:rPr>
              <a:t>Рефлексия</a:t>
            </a:r>
            <a:r>
              <a:rPr lang="ru-RU" sz="2400" dirty="0" smtClean="0">
                <a:solidFill>
                  <a:schemeClr val="tx1"/>
                </a:solidFill>
              </a:rPr>
              <a:t> – получение обратной связи</a:t>
            </a:r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732588" y="3141663"/>
            <a:ext cx="1143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Эссе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010400" y="1295400"/>
            <a:ext cx="1809750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Мини-сочинение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419600" y="3657600"/>
            <a:ext cx="2590800" cy="731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Глоссарий </a:t>
            </a:r>
            <a:r>
              <a:rPr lang="ru-RU">
                <a:latin typeface="Times New Roman" panose="02020603050405020304" pitchFamily="18" charset="0"/>
                <a:cs typeface="Arial" panose="020B0604020202020204" pitchFamily="34" charset="0"/>
              </a:rPr>
              <a:t>(составление словаря)</a:t>
            </a:r>
            <a:endParaRPr lang="ru-RU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68313" y="1412875"/>
            <a:ext cx="2286000" cy="1108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Хокку (хайку) – </a:t>
            </a:r>
            <a:r>
              <a:rPr lang="ru-RU">
                <a:latin typeface="Times New Roman" panose="02020603050405020304" pitchFamily="18" charset="0"/>
                <a:cs typeface="Arial" panose="020B0604020202020204" pitchFamily="34" charset="0"/>
              </a:rPr>
              <a:t>японские 3-х стишия</a:t>
            </a:r>
            <a:endParaRPr lang="ru-RU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476375" y="3716338"/>
            <a:ext cx="2840038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Юмористический рассказ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804025" y="2420938"/>
            <a:ext cx="152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Сказка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55650" y="2565400"/>
            <a:ext cx="2513013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anose="02020603050405020304" pitchFamily="18" charset="0"/>
                <a:cs typeface="Arial" panose="020B0604020202020204" pitchFamily="34" charset="0"/>
              </a:rPr>
              <a:t>Незаконченное предложение</a:t>
            </a:r>
            <a:endParaRPr lang="ru-RU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H="1">
            <a:off x="2819400" y="1143000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>
            <a:off x="3124200" y="1143000"/>
            <a:ext cx="1600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>
            <a:off x="3810000" y="1143000"/>
            <a:ext cx="9144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4724400" y="1143000"/>
            <a:ext cx="6858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4724400" y="1143000"/>
            <a:ext cx="2057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>
            <a:off x="4724400" y="1143000"/>
            <a:ext cx="2133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4724400" y="1143000"/>
            <a:ext cx="2362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2545" name="Picture 20" descr="j0398137[1]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4624388"/>
            <a:ext cx="243840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285728"/>
            <a:ext cx="72152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принципы осуществления нетрадиционных форм урока: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dirty="0"/>
          </a:p>
        </p:txBody>
      </p:sp>
      <p:grpSp>
        <p:nvGrpSpPr>
          <p:cNvPr id="4" name="Group 5"/>
          <p:cNvGrpSpPr/>
          <p:nvPr/>
        </p:nvGrpSpPr>
        <p:grpSpPr bwMode="auto">
          <a:xfrm>
            <a:off x="1285852" y="1785926"/>
            <a:ext cx="6572296" cy="990600"/>
            <a:chOff x="624" y="1152"/>
            <a:chExt cx="4080" cy="72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6" name="Group 7"/>
            <p:cNvGrpSpPr/>
            <p:nvPr/>
          </p:nvGrpSpPr>
          <p:grpSpPr bwMode="auto">
            <a:xfrm>
              <a:off x="1292" y="1296"/>
              <a:ext cx="623" cy="96"/>
              <a:chOff x="2003" y="3439"/>
              <a:chExt cx="468" cy="244"/>
            </a:xfrm>
          </p:grpSpPr>
          <p:sp>
            <p:nvSpPr>
              <p:cNvPr id="20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1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8" name="Group 13"/>
            <p:cNvGrpSpPr/>
            <p:nvPr/>
          </p:nvGrpSpPr>
          <p:grpSpPr bwMode="auto">
            <a:xfrm>
              <a:off x="2444" y="1296"/>
              <a:ext cx="623" cy="96"/>
              <a:chOff x="2003" y="3439"/>
              <a:chExt cx="468" cy="244"/>
            </a:xfrm>
          </p:grpSpPr>
          <p:sp>
            <p:nvSpPr>
              <p:cNvPr id="16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10" name="Group 19"/>
            <p:cNvGrpSpPr/>
            <p:nvPr/>
          </p:nvGrpSpPr>
          <p:grpSpPr bwMode="auto">
            <a:xfrm>
              <a:off x="3605" y="1296"/>
              <a:ext cx="817" cy="96"/>
              <a:chOff x="2003" y="3439"/>
              <a:chExt cx="468" cy="244"/>
            </a:xfrm>
          </p:grpSpPr>
          <p:sp>
            <p:nvSpPr>
              <p:cNvPr id="12" name="Oval 20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21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22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23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Rectangle 24"/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1071538" y="3214686"/>
            <a:ext cx="1714512" cy="2928958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вовлечение обучающихся в активную деятель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ность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2928926" y="3214686"/>
            <a:ext cx="1676400" cy="2928958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льность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ность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увлечение как основа эмоционального тона урока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714876" y="3214686"/>
            <a:ext cx="1676400" cy="2928958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функции общения на уроке как условие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взаимопонимания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6500826" y="3214686"/>
            <a:ext cx="1676400" cy="3000396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«скрытая» дифференциация обучающих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учебным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тям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интересам,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тям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71604" y="2000240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571868" y="1928802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214942" y="1928802"/>
            <a:ext cx="50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3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000892" y="2000240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4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4612" y="428604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заключение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0178" name="Picture 2" descr="C:\Users\Юличка\Desktop\Nursery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2932976"/>
            <a:ext cx="5286380" cy="39250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14546" y="1571612"/>
            <a:ext cx="63579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нетрадиционных (интерактивных) форм преподавания английского прививает учащимся интерес к изучаемому языку; </a:t>
            </a:r>
            <a:endParaRPr lang="ru-RU" sz="2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положительное отношение к его изучению, стимулирует самостоятельную речемыслительную деятельность учеников;</a:t>
            </a:r>
            <a:endParaRPr lang="ru-RU" sz="2800" b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поддерживает внутреннюю мотивацию учения.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pacificschool.com/sites/default/files/user_uploads/image/clipart/Thank%20You.gif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42976" y="0"/>
            <a:ext cx="7143750" cy="50387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5286388"/>
            <a:ext cx="685804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>
                  <a:solidFill>
                    <a:srgbClr val="C00000"/>
                  </a:solidFill>
                </a:ln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Спасибо!</a:t>
            </a:r>
            <a:endParaRPr lang="ru-RU" sz="5400" b="1" dirty="0">
              <a:ln>
                <a:solidFill>
                  <a:srgbClr val="C00000"/>
                </a:solidFill>
              </a:ln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3776" y="571481"/>
            <a:ext cx="5150224" cy="3071833"/>
          </a:xfrm>
        </p:spPr>
        <p:txBody>
          <a:bodyPr>
            <a:no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Использование нетрадиционных форм и методов обучения на уроках английского языка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0562" y="5214950"/>
            <a:ext cx="4357718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Ткаченко Юлия Юрьевна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«Многопрофильный лицей №5 им. Н.П. Бойко г. Донецка»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261" y="6452573"/>
            <a:ext cx="1857388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Донецк 2024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786842" cy="5429288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ru-RU" sz="3900" dirty="0" smtClean="0"/>
              <a:t> </a:t>
            </a:r>
            <a:r>
              <a:rPr lang="ru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Tell me and I forget</a:t>
            </a:r>
            <a:r>
              <a:rPr lang="ru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</a:t>
            </a:r>
            <a:endParaRPr lang="ru-RU" sz="3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ru-RU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Teach me and I remember. </a:t>
            </a:r>
            <a:endParaRPr lang="ru-RU" sz="3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en-US" sz="3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Involve me and I learn.»</a:t>
            </a:r>
            <a:endParaRPr lang="ru-RU" sz="39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en-US" sz="3900" b="1" dirty="0" smtClean="0">
                <a:solidFill>
                  <a:srgbClr val="7030A0"/>
                </a:solidFill>
              </a:rPr>
              <a:t>Benjamin Franklin</a:t>
            </a:r>
            <a:endParaRPr lang="ru-RU" sz="3900" dirty="0" smtClean="0">
              <a:solidFill>
                <a:srgbClr val="7030A0"/>
              </a:solidFill>
            </a:endParaRPr>
          </a:p>
          <a:p>
            <a:pPr algn="r">
              <a:buNone/>
            </a:pPr>
            <a:endParaRPr lang="ru-RU" sz="3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мне и я забуду</a:t>
            </a:r>
            <a:endParaRPr lang="ru-RU" sz="3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Научи меня и я запомню. </a:t>
            </a:r>
            <a:endParaRPr lang="ru-RU" sz="3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Вовлеки меня и я пойму.»</a:t>
            </a:r>
            <a:endParaRPr lang="ru-RU" sz="3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ru-RU" sz="3000" b="1" dirty="0" smtClean="0">
                <a:solidFill>
                  <a:srgbClr val="7030A0"/>
                </a:solidFill>
              </a:rPr>
              <a:t>Бенджамин Франклин</a:t>
            </a:r>
            <a:endParaRPr lang="ru-RU" sz="3000" b="1" dirty="0" smtClean="0">
              <a:solidFill>
                <a:srgbClr val="7030A0"/>
              </a:solidFill>
            </a:endParaRPr>
          </a:p>
          <a:p>
            <a:pPr algn="r">
              <a:buNone/>
            </a:pPr>
            <a:r>
              <a:rPr lang="ru-RU" sz="2400" dirty="0" smtClean="0"/>
              <a:t> </a:t>
            </a:r>
            <a:endParaRPr lang="ru-RU" sz="24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Юличка\Desktop\80880143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u="sng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Мой девиз :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Учение с увлечением нужно всем без исключения 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>
              <a:buNone/>
            </a:pP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Симон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Львович Соловейчик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u="sng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Актуальность:</a:t>
            </a:r>
            <a:endParaRPr lang="ru-RU" sz="6000" b="1" u="sng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pSp>
        <p:nvGrpSpPr>
          <p:cNvPr id="9" name="Group 7"/>
          <p:cNvGrpSpPr/>
          <p:nvPr/>
        </p:nvGrpSpPr>
        <p:grpSpPr bwMode="auto">
          <a:xfrm>
            <a:off x="285720" y="1571612"/>
            <a:ext cx="8215370" cy="857462"/>
            <a:chOff x="1248" y="1991"/>
            <a:chExt cx="3247" cy="389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28" y="1991"/>
              <a:ext cx="2767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00B050"/>
                  </a:solidFill>
                </a:rPr>
                <a:t>Повышение и поддержание интереса учащихся </a:t>
              </a:r>
              <a:endParaRPr lang="ru-RU" sz="2400" b="1" dirty="0" smtClean="0">
                <a:solidFill>
                  <a:srgbClr val="00B050"/>
                </a:solidFill>
              </a:endParaRPr>
            </a:p>
            <a:p>
              <a:r>
                <a:rPr lang="ru-RU" sz="2400" b="1" dirty="0" smtClean="0">
                  <a:solidFill>
                    <a:srgbClr val="00B050"/>
                  </a:solidFill>
                </a:rPr>
                <a:t>к изучению иностранного языка 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2"/>
          <p:cNvGrpSpPr/>
          <p:nvPr/>
        </p:nvGrpSpPr>
        <p:grpSpPr bwMode="auto">
          <a:xfrm>
            <a:off x="285720" y="2786058"/>
            <a:ext cx="8143932" cy="830314"/>
            <a:chOff x="1248" y="2562"/>
            <a:chExt cx="3216" cy="452"/>
          </a:xfrm>
        </p:grpSpPr>
        <p:sp>
          <p:nvSpPr>
            <p:cNvPr id="20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gray">
            <a:xfrm>
              <a:off x="1751" y="2562"/>
              <a:ext cx="2713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Поиск условий для раскрытия творческого потенциала обучающихся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  <a:endParaRPr lang="en-US" sz="24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40" name="Group 17"/>
          <p:cNvGrpSpPr/>
          <p:nvPr/>
        </p:nvGrpSpPr>
        <p:grpSpPr bwMode="auto">
          <a:xfrm>
            <a:off x="428596" y="4000504"/>
            <a:ext cx="8001056" cy="831307"/>
            <a:chOff x="1248" y="3150"/>
            <a:chExt cx="3216" cy="464"/>
          </a:xfrm>
        </p:grpSpPr>
        <p:sp>
          <p:nvSpPr>
            <p:cNvPr id="41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3" name="Text Box 20"/>
            <p:cNvSpPr txBox="1">
              <a:spLocks noChangeArrowheads="1"/>
            </p:cNvSpPr>
            <p:nvPr/>
          </p:nvSpPr>
          <p:spPr bwMode="gray">
            <a:xfrm>
              <a:off x="1707" y="3150"/>
              <a:ext cx="2699" cy="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Использование личностно-ориентированного обучения</a:t>
              </a:r>
              <a:endParaRPr lang="en-US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4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5" name="Group 2"/>
          <p:cNvGrpSpPr/>
          <p:nvPr/>
        </p:nvGrpSpPr>
        <p:grpSpPr bwMode="auto">
          <a:xfrm>
            <a:off x="500034" y="5286388"/>
            <a:ext cx="7929618" cy="830722"/>
            <a:chOff x="1248" y="1405"/>
            <a:chExt cx="3216" cy="407"/>
          </a:xfrm>
        </p:grpSpPr>
        <p:sp>
          <p:nvSpPr>
            <p:cNvPr id="46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8" name="Text Box 5"/>
            <p:cNvSpPr txBox="1">
              <a:spLocks noChangeArrowheads="1"/>
            </p:cNvSpPr>
            <p:nvPr/>
          </p:nvSpPr>
          <p:spPr bwMode="gray">
            <a:xfrm>
              <a:off x="1720" y="1405"/>
              <a:ext cx="271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FF9999"/>
                  </a:solidFill>
                </a:rPr>
                <a:t>Организация деятельности ученика в инновационной образовательной среде</a:t>
              </a:r>
              <a:endParaRPr lang="en-US" sz="2400" b="1" dirty="0">
                <a:solidFill>
                  <a:srgbClr val="FF9999"/>
                </a:solidFill>
              </a:endParaRPr>
            </a:p>
          </p:txBody>
        </p:sp>
        <p:sp>
          <p:nvSpPr>
            <p:cNvPr id="49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  <a:endParaRPr lang="en-US" sz="2400" b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600" b="1" u="sng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Цель:</a:t>
            </a:r>
            <a:endParaRPr lang="ru-RU" sz="6600" b="1" u="sng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1506" name="Picture 2" descr="http://hqtexture.com/uploads/posts/2012-01/1326299262_backgrounds_with_figures_167-mb_78_www.hqtexture.com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714356"/>
            <a:ext cx="457203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Цель:</a:t>
            </a:r>
            <a:endParaRPr lang="ru-RU" sz="115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71810"/>
            <a:ext cx="3857620" cy="3539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нестандартных форм организации уроков иностранного языка 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средства повышения интереса к предмету</a:t>
            </a:r>
            <a:endParaRPr lang="ru-RU" sz="2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u="sng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Задачи:</a:t>
            </a:r>
            <a:endParaRPr lang="ru-RU" sz="6000" b="1" u="sng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>
            <a:fillRect/>
          </a:stretch>
        </p:blipFill>
        <p:spPr bwMode="auto">
          <a:xfrm>
            <a:off x="3644163" y="928670"/>
            <a:ext cx="5499837" cy="56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2976" y="1500174"/>
            <a:ext cx="41434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изучить педагогическую литературу по данной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проблеме</a:t>
            </a:r>
            <a:br>
              <a:rPr lang="ru-RU" dirty="0" smtClean="0">
                <a:solidFill>
                  <a:srgbClr val="FF9999"/>
                </a:solidFill>
              </a:rPr>
            </a:br>
            <a:endParaRPr lang="ru-RU" dirty="0">
              <a:solidFill>
                <a:srgbClr val="FF99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2857496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рассмотреть нестандартные формы и методы проведения уроков иностранного языка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662" y="4000504"/>
            <a:ext cx="4000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проанализировать </a:t>
            </a:r>
            <a:endParaRPr lang="ru-RU" sz="20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деятельности учителя по применению нестандартных форм проведения урока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662" y="5534561"/>
            <a:ext cx="3643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определить влияние нестандартных форм проведения урока на интерес учащихся к предмету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6638</Words>
  <Application>WPS Presentation</Application>
  <PresentationFormat>Экран (4:3)</PresentationFormat>
  <Paragraphs>458</Paragraphs>
  <Slides>37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Arial Unicode MS</vt:lpstr>
      <vt:lpstr>Verdana</vt:lpstr>
      <vt:lpstr>Office Theme</vt:lpstr>
      <vt:lpstr>HELLO! Добрый день!</vt:lpstr>
      <vt:lpstr>PowerPoint 演示文稿</vt:lpstr>
      <vt:lpstr>PowerPoint 演示文稿</vt:lpstr>
      <vt:lpstr>Использование нетрадиционных форм и методов обучения на уроках английского языка</vt:lpstr>
      <vt:lpstr>PowerPoint 演示文稿</vt:lpstr>
      <vt:lpstr> Мой девиз :</vt:lpstr>
      <vt:lpstr>Актуальность:</vt:lpstr>
      <vt:lpstr>Цель:</vt:lpstr>
      <vt:lpstr>Задачи:</vt:lpstr>
      <vt:lpstr>Нетрадиционные формы урока  как формы интерактивного обучения</vt:lpstr>
      <vt:lpstr>Нетрадиционный урок - </vt:lpstr>
      <vt:lpstr>Сравнение традиционного и нетрадиционного уроков</vt:lpstr>
      <vt:lpstr>Функции, которые выполняет нетрадиционный урок</vt:lpstr>
      <vt:lpstr>Основные составляющие нетрадиционных форм обучения</vt:lpstr>
      <vt:lpstr>PowerPoint 演示文稿</vt:lpstr>
      <vt:lpstr>PowerPoint 演示文稿</vt:lpstr>
      <vt:lpstr>PowerPoint 演示文稿</vt:lpstr>
      <vt:lpstr>Нетрадиционные (интерактивные) методы</vt:lpstr>
      <vt:lpstr>Метод игры на уроках английского языка </vt:lpstr>
      <vt:lpstr>Инсценирование с целью закрепления изученных грамматических структур и лексических единиц </vt:lpstr>
      <vt:lpstr>Метод проектов</vt:lpstr>
      <vt:lpstr>Этапы работы над проектом</vt:lpstr>
      <vt:lpstr>«How to protect  the environment ?»</vt:lpstr>
      <vt:lpstr>«MY FAMILY TREE»</vt:lpstr>
      <vt:lpstr>«Sport is important  in our life»</vt:lpstr>
      <vt:lpstr>Изобразительный метод  </vt:lpstr>
      <vt:lpstr>                    «FUNNY ANIMALS»</vt:lpstr>
      <vt:lpstr>Урок – сказка  </vt:lpstr>
      <vt:lpstr>Фонетические игры</vt:lpstr>
      <vt:lpstr>дидактические средства</vt:lpstr>
      <vt:lpstr>Грамматические игры</vt:lpstr>
      <vt:lpstr>Вариант включения интерактивных методов обучения в структуру урока </vt:lpstr>
      <vt:lpstr>Смысловая часть – подача нового материала (самостоятельное добывание новых знаний,  обучение друг друга)</vt:lpstr>
      <vt:lpstr>Рефлексия – получение обратной связи</vt:lpstr>
      <vt:lpstr>PowerPoint 演示文稿</vt:lpstr>
      <vt:lpstr>PowerPoint 演示文稿</vt:lpstr>
      <vt:lpstr>PowerPoint 演示文稿</vt:lpstr>
    </vt:vector>
  </TitlesOfParts>
  <Company>HYATT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IS</dc:creator>
  <cp:lastModifiedBy>Twenty-fourth</cp:lastModifiedBy>
  <cp:revision>105</cp:revision>
  <dcterms:created xsi:type="dcterms:W3CDTF">2015-12-09T15:59:00Z</dcterms:created>
  <dcterms:modified xsi:type="dcterms:W3CDTF">2024-07-24T20:03:24Z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A6C36EF12BD245D1B80650B7FE588E16_12</vt:lpwstr>
  </property>
  <property fmtid="{D5CDD505-2E9C-101B-9397-08002B2CF9AE}" pid="3" name="KSOProductBuildVer">
    <vt:lpwstr>1049-12.2.0.17153</vt:lpwstr>
  </property>
</Properties>
</file>