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00" r:id="rId4"/>
    <p:sldId id="256" r:id="rId5"/>
    <p:sldId id="264" r:id="rId6"/>
    <p:sldId id="261" r:id="rId7"/>
    <p:sldId id="288" r:id="rId8"/>
    <p:sldId id="289" r:id="rId9"/>
    <p:sldId id="267" r:id="rId10"/>
    <p:sldId id="269" r:id="rId11"/>
    <p:sldId id="290" r:id="rId12"/>
    <p:sldId id="270" r:id="rId13"/>
    <p:sldId id="291" r:id="rId14"/>
    <p:sldId id="292" r:id="rId15"/>
    <p:sldId id="272" r:id="rId16"/>
    <p:sldId id="293" r:id="rId17"/>
    <p:sldId id="276" r:id="rId18"/>
    <p:sldId id="294" r:id="rId19"/>
    <p:sldId id="295" r:id="rId20"/>
    <p:sldId id="296" r:id="rId21"/>
    <p:sldId id="287" r:id="rId22"/>
    <p:sldId id="277" r:id="rId23"/>
    <p:sldId id="297" r:id="rId24"/>
    <p:sldId id="298" r:id="rId25"/>
    <p:sldId id="299" r:id="rId26"/>
    <p:sldId id="281" r:id="rId27"/>
    <p:sldId id="283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6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2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0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08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0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72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37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98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1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59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07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80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98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44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24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44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6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60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41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61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1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1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microsoft.com/office/2007/relationships/hdphoto" Target="../media/hdphoto2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21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24.wdp"/><Relationship Id="rId4" Type="http://schemas.openxmlformats.org/officeDocument/2006/relationships/image" Target="../media/image34.png"/><Relationship Id="rId9" Type="http://schemas.microsoft.com/office/2007/relationships/hdphoto" Target="../media/hdphoto2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microsoft.com/office/2007/relationships/hdphoto" Target="../media/hdphoto28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microsoft.com/office/2007/relationships/hdphoto" Target="../media/hdphoto2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30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31.wdp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32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33.wdp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microsoft.com/office/2007/relationships/hdphoto" Target="../media/hdphoto37.wdp"/><Relationship Id="rId3" Type="http://schemas.microsoft.com/office/2007/relationships/hdphoto" Target="../media/hdphoto34.wdp"/><Relationship Id="rId7" Type="http://schemas.openxmlformats.org/officeDocument/2006/relationships/image" Target="../media/image36.png"/><Relationship Id="rId12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11" Type="http://schemas.microsoft.com/office/2007/relationships/hdphoto" Target="../media/hdphoto36.wdp"/><Relationship Id="rId5" Type="http://schemas.microsoft.com/office/2007/relationships/hdphoto" Target="../media/hdphoto35.wdp"/><Relationship Id="rId15" Type="http://schemas.microsoft.com/office/2007/relationships/hdphoto" Target="../media/hdphoto38.wdp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4.jpe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microsoft.com/office/2007/relationships/hdphoto" Target="../media/hdphoto39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40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microsoft.com/office/2007/relationships/hdphoto" Target="../media/hdphoto39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4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microsoft.com/office/2007/relationships/hdphoto" Target="../media/hdphoto39.wdp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microsoft.com/office/2007/relationships/hdphoto" Target="../media/hdphoto4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microsoft.com/office/2007/relationships/hdphoto" Target="../media/hdphoto39.wdp"/><Relationship Id="rId4" Type="http://schemas.openxmlformats.org/officeDocument/2006/relationships/image" Target="../media/image53.png"/><Relationship Id="rId9" Type="http://schemas.microsoft.com/office/2007/relationships/hdphoto" Target="../media/hdphoto4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microsoft.com/office/2007/relationships/hdphoto" Target="../media/hdphoto4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12.wdp"/><Relationship Id="rId4" Type="http://schemas.openxmlformats.org/officeDocument/2006/relationships/image" Target="../media/image20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7C0539-9151-4CC8-8B50-029FD72B62C7}"/>
              </a:ext>
            </a:extLst>
          </p:cNvPr>
          <p:cNvSpPr txBox="1"/>
          <p:nvPr/>
        </p:nvSpPr>
        <p:spPr>
          <a:xfrm>
            <a:off x="2286000" y="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634021, город Томск, ул. Алтайская 128, телефон 45-06-40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F3AAB7-FD9D-4E41-A9BC-556BE19B6331}"/>
              </a:ext>
            </a:extLst>
          </p:cNvPr>
          <p:cNvSpPr txBox="1"/>
          <p:nvPr/>
        </p:nvSpPr>
        <p:spPr>
          <a:xfrm>
            <a:off x="1727684" y="2424083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тема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«Осень»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05271-DADB-45D9-8B33-F80DAFA2469C}"/>
              </a:ext>
            </a:extLst>
          </p:cNvPr>
          <p:cNvSpPr txBox="1"/>
          <p:nvPr/>
        </p:nvSpPr>
        <p:spPr>
          <a:xfrm>
            <a:off x="6613793" y="60932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–логопед: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Савинцева Алёна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3582835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(дождь, лист)</a:t>
            </a:r>
          </a:p>
        </p:txBody>
      </p:sp>
      <p:pic>
        <p:nvPicPr>
          <p:cNvPr id="13" name="Picture 2" descr="https://proprikol.ru/wp-content/uploads/2019/09/kartinki-dozhdika-dlya-detej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33" y="1268760"/>
            <a:ext cx="229394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proprikol.ru/wp-content/uploads/2019/09/kartinki-dozhdika-dlya-detej-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16832"/>
            <a:ext cx="1178462" cy="103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16" y="4221088"/>
            <a:ext cx="274453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83" y="4608972"/>
            <a:ext cx="1682054" cy="12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861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(лужа, дерево)</a:t>
            </a:r>
          </a:p>
        </p:txBody>
      </p:sp>
      <p:pic>
        <p:nvPicPr>
          <p:cNvPr id="16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922172"/>
            <a:ext cx="2947305" cy="28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179" y="1712266"/>
            <a:ext cx="1561862" cy="145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thumbs.dreamstime.com/b/%D0%B4%D0%B5%D1%80%D0%B5%D0%B2%D0%BE-%D0%BE%D1%81%D0%B5%D0%BD%D0%B8-%D0%B2%D0%B5%D0%BA%D1%82%D0%BE%D1%80%D0%B0-38958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64" y="3892471"/>
            <a:ext cx="2567329" cy="256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thumbs.dreamstime.com/b/%D0%B4%D0%B5%D1%80%D0%B5%D0%B2%D0%BE-%D0%BE%D1%81%D0%B5%D0%BD%D0%B8-%D0%B2%D0%B5%D0%BA%D1%82%D0%BE%D1%80%D0%B0-389580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76" y="4607051"/>
            <a:ext cx="1283665" cy="128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37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(птица, ветер )</a:t>
            </a:r>
          </a:p>
        </p:txBody>
      </p:sp>
      <p:pic>
        <p:nvPicPr>
          <p:cNvPr id="16" name="Picture 4" descr="https://static4.depositphotos.com/1001283/279/i/950/depositphotos_2797671-stock-photo-duck-in-f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9" y="890484"/>
            <a:ext cx="3818698" cy="27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static4.depositphotos.com/1001283/279/i/950/depositphotos_2797671-stock-photo-duck-in-flig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02824"/>
            <a:ext cx="2119414" cy="152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6" y="4085401"/>
            <a:ext cx="4327953" cy="2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27" y="4653658"/>
            <a:ext cx="2159366" cy="124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37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i1.wallbox.ru/wallpapers/main/201534/650bb0e5aa38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566"/>
            <a:ext cx="9144000" cy="6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663630" cy="998566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000" b="1" kern="0" dirty="0"/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ЛУ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512168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ЖА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1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4320480" cy="401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77" y="11113"/>
            <a:ext cx="3315403" cy="12679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556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1.wallbox.ru/wallpapers/main/201534/650bb0e5aa38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566"/>
            <a:ext cx="9144000" cy="6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800" kern="0" dirty="0">
                <a:solidFill>
                  <a:prstClr val="black"/>
                </a:solidFill>
              </a:rPr>
              <a:t>ЛИСТ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77" y="11113"/>
            <a:ext cx="3315403" cy="12679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pic>
        <p:nvPicPr>
          <p:cNvPr id="8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23" y="1851610"/>
            <a:ext cx="5128577" cy="39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36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1.wallbox.ru/wallpapers/main/201534/650bb0e5aa38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566"/>
            <a:ext cx="9144000" cy="6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b="1" kern="0" dirty="0"/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20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ДЕ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403981" y="4580820"/>
            <a:ext cx="1223803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РЕ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2627784" y="4584821"/>
            <a:ext cx="1152128" cy="115023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ВО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8" y="11113"/>
            <a:ext cx="3315403" cy="12679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pic>
        <p:nvPicPr>
          <p:cNvPr id="15367" name="Picture 7" descr="https://avatars.mds.yandex.net/get-pdb/985144/2137eeea-e7dd-44ee-bd93-a551301ce204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315418"/>
            <a:ext cx="6768753" cy="676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78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1.wallbox.ru/wallpapers/main/201534/650bb0e5aa38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566"/>
            <a:ext cx="9144000" cy="6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800" kern="0" dirty="0">
                <a:solidFill>
                  <a:prstClr val="black"/>
                </a:solidFill>
              </a:rPr>
              <a:t>ЗОНТ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77" y="11113"/>
            <a:ext cx="3315403" cy="12679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pic>
        <p:nvPicPr>
          <p:cNvPr id="9" name="Picture 2" descr="https://www.clipartmax.com/png/middle/57-574528_umbrella-clipart-simple-colorful-umbrella-clipart-free-umbrella-clipart-png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017" y="1446130"/>
            <a:ext cx="4573399" cy="47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5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i1.wallbox.ru/wallpapers/main/201534/650bb0e5aa38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566"/>
            <a:ext cx="9144000" cy="6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663630" cy="998566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ТУ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512168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ЧА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77" y="11113"/>
            <a:ext cx="3315403" cy="12679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pic>
        <p:nvPicPr>
          <p:cNvPr id="9" name="Picture 2" descr="http://zabavnik.club/wp-content/uploads/kartinki_dlya_detey_s_tuchkoy_6_22164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23478"/>
            <a:ext cx="4409582" cy="292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45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i1.wallbox.ru/wallpapers/main/201534/650bb0e5aa38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566"/>
            <a:ext cx="9144000" cy="6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663630" cy="998566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ВЕ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512168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ТЕР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77" y="11113"/>
            <a:ext cx="3315403" cy="12679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pic>
        <p:nvPicPr>
          <p:cNvPr id="11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1"/>
            <a:ext cx="7324039" cy="42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94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1" y="1160748"/>
            <a:ext cx="33463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s://cdn1.ozone.ru/s3/multimedia-k/6006290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4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23" y="1049023"/>
            <a:ext cx="1612302" cy="122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proprikol.ru/wp-content/uploads/2019/09/kartinki-dozhdika-dlya-detej-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89" y="3150463"/>
            <a:ext cx="1014237" cy="103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thumbs.dreamstime.com/b/%D0%B4%D0%B5%D1%80%D0%B5%D0%B2%D0%BE-%D0%BE%D1%81%D0%B5%D0%BD%D0%B8-%D0%B2%D0%B5%D0%BA%D1%82%D0%BE%D1%80%D0%B0-389580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04" y="5187937"/>
            <a:ext cx="1283665" cy="128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thumbs.dreamstime.com/z/%D0%BA%D0%BE%D0%BC%D0%BF-%D0%B5%D0%BA%D1%82-%D0%B2%D0%B5%D0%BA%D1%82%D0%BE%D1%80%D0%B0-%D0%B8%D1%81%D1%82%D1%8C%D0%B5%D0%B2-%D0%BE%D1%81%D0%B5%D0%BD%D0%B8-%D1%8F-%D1%8D-%D0%B5%D0%BC%D0%B5%D0%BD%D1%82%D0%BE%D0%B2-%D0%BF%D0%B0-%D0%B5%D0%BD%D0%B8%D1%8F-%D1%81%D0%B5%D0%B7%D0%BE%D0%BD%D0%BD%D1%8B%D1%85-%D1%81-%D0%BA-9649931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29" y="3202005"/>
            <a:ext cx="1221603" cy="9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www.clipartmax.com/png/middle/57-574528_umbrella-clipart-simple-colorful-umbrella-clipart-free-umbrella-clipart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2" y="5408417"/>
            <a:ext cx="1018825" cy="106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zabavnik.club/wp-content/uploads/kartinki_dlya_detey_s_tuchkoy_6_2216425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16" y="5427321"/>
            <a:ext cx="1260320" cy="8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s://static4.depositphotos.com/1001283/279/i/950/depositphotos_2797671-stock-photo-duck-in-flight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00" y="696058"/>
            <a:ext cx="2191911" cy="157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1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692696"/>
            <a:ext cx="6552728" cy="208823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/>
              <a:t>Пусты поля,</a:t>
            </a:r>
          </a:p>
          <a:p>
            <a:pPr algn="l"/>
            <a:r>
              <a:rPr lang="ru-RU" dirty="0"/>
              <a:t>Мокнет земля,</a:t>
            </a:r>
          </a:p>
          <a:p>
            <a:pPr algn="l"/>
            <a:r>
              <a:rPr lang="ru-RU" dirty="0"/>
              <a:t>Дождь поливает.</a:t>
            </a:r>
          </a:p>
          <a:p>
            <a:pPr algn="l"/>
            <a:r>
              <a:rPr lang="ru-RU" dirty="0"/>
              <a:t>Когда это бывает?</a:t>
            </a:r>
          </a:p>
        </p:txBody>
      </p:sp>
      <p:pic>
        <p:nvPicPr>
          <p:cNvPr id="4" name="Picture 2" descr="http://xn--90aamkbbnf2a4b.xn--b1afaboidnttn.xn--p1ai/images/golden_autumn_201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6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1.wallbox.ru/wallpapers/main/201534/650bb0e5aa38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566"/>
            <a:ext cx="9144000" cy="6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879654" cy="114258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/>
              <a:t>Картинки-великаны</a:t>
            </a:r>
          </a:p>
          <a:p>
            <a:pPr algn="ctr">
              <a:defRPr/>
            </a:pPr>
            <a:r>
              <a:rPr lang="ru-RU" sz="2000" b="1" kern="0" dirty="0"/>
              <a:t>(нажми на картинку)</a:t>
            </a:r>
            <a:endParaRPr lang="ru-RU" kern="0" dirty="0"/>
          </a:p>
        </p:txBody>
      </p:sp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edia.istockphoto.com/vectors/cartoon-boy-in-blue-coat-with-umbrella-vector-id843573042?k=6&amp;m=843573042&amp;s=612x612&amp;w=0&amp;h=nKVQdm4_k2U0beIbD8cMaial7c52N0nxV3hgu9_jllQ=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97" y="798769"/>
            <a:ext cx="393382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165" y="4149080"/>
            <a:ext cx="2318107" cy="13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0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1.wallbox.ru/wallpapers/main/201534/650bb0e5aa38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566"/>
            <a:ext cx="9144000" cy="6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879654" cy="114258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Картинки-великаны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(нажми на картинку)</a:t>
            </a:r>
            <a:endParaRPr lang="ru-RU" kern="0" dirty="0">
              <a:solidFill>
                <a:prstClr val="black"/>
              </a:solidFill>
            </a:endParaRPr>
          </a:p>
        </p:txBody>
      </p:sp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edia.istockphoto.com/vectors/cartoon-boy-in-blue-coat-with-umbrella-vector-id843573042?k=6&amp;m=843573042&amp;s=612x612&amp;w=0&amp;h=nKVQdm4_k2U0beIbD8cMaial7c52N0nxV3hgu9_jllQ=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97" y="798769"/>
            <a:ext cx="393382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14" y="4221088"/>
            <a:ext cx="2052387" cy="16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0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1.wallbox.ru/wallpapers/main/201534/650bb0e5aa38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566"/>
            <a:ext cx="9144000" cy="6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879654" cy="114258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Картинки-великаны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(нажми на картинку)</a:t>
            </a:r>
            <a:endParaRPr lang="ru-RU" kern="0" dirty="0">
              <a:solidFill>
                <a:prstClr val="black"/>
              </a:solidFill>
            </a:endParaRPr>
          </a:p>
        </p:txBody>
      </p:sp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edia.istockphoto.com/vectors/cartoon-boy-in-blue-coat-with-umbrella-vector-id843573042?k=6&amp;m=843573042&amp;s=612x612&amp;w=0&amp;h=nKVQdm4_k2U0beIbD8cMaial7c52N0nxV3hgu9_jllQ=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97" y="798769"/>
            <a:ext cx="393382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zabavnik.club/wp-content/uploads/kartinki_dlya_detey_s_tuchkoy_6_221642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49080"/>
            <a:ext cx="1670730" cy="11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0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1.wallbox.ru/wallpapers/main/201534/650bb0e5aa380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566"/>
            <a:ext cx="9144000" cy="6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879654" cy="114258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Картинки-великаны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(нажми на картинку)</a:t>
            </a:r>
            <a:endParaRPr lang="ru-RU" kern="0" dirty="0">
              <a:solidFill>
                <a:prstClr val="black"/>
              </a:solidFill>
            </a:endParaRPr>
          </a:p>
        </p:txBody>
      </p:sp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edia.istockphoto.com/vectors/cartoon-boy-in-blue-coat-with-umbrella-vector-id843573042?k=6&amp;m=843573042&amp;s=612x612&amp;w=0&amp;h=nKVQdm4_k2U0beIbD8cMaial7c52N0nxV3hgu9_jllQ=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97" y="798769"/>
            <a:ext cx="393382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176238" y="3804168"/>
            <a:ext cx="2448737" cy="1785363"/>
            <a:chOff x="2176238" y="3804168"/>
            <a:chExt cx="2448737" cy="1785363"/>
          </a:xfrm>
        </p:grpSpPr>
        <p:pic>
          <p:nvPicPr>
            <p:cNvPr id="2050" name="Picture 2" descr="https://img2.freepng.ru/20180701/qje/kisspng-rain-clip-art-5b38e08e956713.14276162153045415861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73462" l="10222" r="91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238" y="3804168"/>
              <a:ext cx="2448737" cy="1414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w7.pngwing.com/pngs/659/307/png-transparent-drop-grow-pack-vol-1-water-rain-water-drop-miscellaneous-blue-f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165" y="4467850"/>
              <a:ext cx="486232" cy="62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w7.pngwing.com/pngs/659/307/png-transparent-drop-grow-pack-vol-1-water-rain-water-drop-miscellaneous-blue-f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397" y="4619970"/>
              <a:ext cx="486232" cy="62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w7.pngwing.com/pngs/659/307/png-transparent-drop-grow-pack-vol-1-water-rain-water-drop-miscellaneous-blue-f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4345411"/>
              <a:ext cx="486232" cy="62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s://w7.pngwing.com/pngs/659/307/png-transparent-drop-grow-pack-vol-1-water-rain-water-drop-miscellaneous-blue-f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374" y="4967471"/>
              <a:ext cx="486232" cy="62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s://w7.pngwing.com/pngs/659/307/png-transparent-drop-grow-pack-vol-1-water-rain-water-drop-miscellaneous-blue-f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397" y="3997910"/>
              <a:ext cx="486232" cy="62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80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876951" y="908720"/>
            <a:ext cx="5616623" cy="153133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45681" y="2776576"/>
            <a:ext cx="5616623" cy="14895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67838" y="4566302"/>
            <a:ext cx="5616623" cy="154447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14028" y="188640"/>
            <a:ext cx="56513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СКАЖИ НАОБОРОТ</a:t>
            </a:r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67838" y="908720"/>
            <a:ext cx="54404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Летом дни жаркие, а осенью</a:t>
            </a:r>
            <a:r>
              <a:rPr lang="ru-RU" sz="2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14028" y="2636912"/>
            <a:ext cx="56482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Летом небо светлое, а осенью</a:t>
            </a:r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</a:p>
        </p:txBody>
      </p:sp>
      <p:sp>
        <p:nvSpPr>
          <p:cNvPr id="2048" name="Прямоугольник 2047"/>
          <p:cNvSpPr/>
          <p:nvPr/>
        </p:nvSpPr>
        <p:spPr>
          <a:xfrm rot="10800000" flipV="1">
            <a:off x="1848745" y="4536994"/>
            <a:ext cx="56135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Летом день длинный, а осенью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</a:p>
        </p:txBody>
      </p:sp>
      <p:pic>
        <p:nvPicPr>
          <p:cNvPr id="9218" name="Picture 2" descr="https://www.ejin.ru/wp-content/uploads/2019/01/kartinki_dlya_detey_leto_4_26194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99" y="1321596"/>
            <a:ext cx="15477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mage.jimcdn.com/app/cms/image/transf/dimension=2000x1500:format=jpg/path/sf4a8d51841c7dd39/backgroundarea/i38e7e58e9b4fd644/version/1477987692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99" y="3160132"/>
            <a:ext cx="1547780" cy="10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ejin.ru/wp-content/uploads/2019/01/kartinki_dlya_detey_leto_4_26194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493" y="4989579"/>
            <a:ext cx="15477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xn--90aamkbbnf2a4b.xn--b1afaboidnttn.xn--p1ai/images/golden_autumn_201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11461"/>
            <a:ext cx="1362394" cy="10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xn--90aamkbbnf2a4b.xn--b1afaboidnttn.xn--p1ai/images/golden_autumn_201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45" y="1354485"/>
            <a:ext cx="1362394" cy="10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xn--90aamkbbnf2a4b.xn--b1afaboidnttn.xn--p1ai/images/golden_autumn_201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45" y="3162966"/>
            <a:ext cx="1362394" cy="10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82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876951" y="908720"/>
            <a:ext cx="5616623" cy="153133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45681" y="2776576"/>
            <a:ext cx="5616623" cy="14895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67838" y="4566302"/>
            <a:ext cx="5616623" cy="154447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14028" y="188640"/>
            <a:ext cx="56513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СКАЖИ НАОБОРОТ</a:t>
            </a:r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67838" y="908720"/>
            <a:ext cx="54404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Летом дети отдыхают , а осенью</a:t>
            </a:r>
            <a:r>
              <a:rPr lang="ru-RU" sz="2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14028" y="2636912"/>
            <a:ext cx="56482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Летом люди растят урожай, а осенью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</a:p>
        </p:txBody>
      </p:sp>
      <p:sp>
        <p:nvSpPr>
          <p:cNvPr id="2048" name="Прямоугольник 2047"/>
          <p:cNvSpPr/>
          <p:nvPr/>
        </p:nvSpPr>
        <p:spPr>
          <a:xfrm rot="10800000" flipV="1">
            <a:off x="1848745" y="4536994"/>
            <a:ext cx="56135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Летом  деревья зеленые, а осенью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</a:p>
        </p:txBody>
      </p:sp>
      <p:pic>
        <p:nvPicPr>
          <p:cNvPr id="15" name="Picture 2" descr="https://st2.depositphotos.com/2059749/6070/v/950/depositphotos_60708027-stock-illustration-autumn-t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71" y="4969746"/>
            <a:ext cx="1121476" cy="11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img2.freepng.ru/20180317/kcq/kisspng-veggie-burger-vegetable-basket-fruit-clip-art-vegetable-basket-cliparts-5aad2f5e3ddd45.9388937915212992942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94" y="3160919"/>
            <a:ext cx="1176100" cy="96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?r=AzEPZsRbOZEKgBhR0XGMT1Rk7kgt9QBen6Y-WUxK_EQPf6aKTM5SRkZCeTgDn6uOy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3898"/>
            <a:ext cx="1423847" cy="103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s182.centerstart.ru/sites/ds182.centerstart.ru/files/archive/img/8893829c-69cc-4a07-9dee-1e092f82f4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94" y="1261912"/>
            <a:ext cx="1595219" cy="111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klad.freeimg.ru/rsynced_images/plant-1294971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04" y="4969746"/>
            <a:ext cx="930835" cy="11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png.pngtree.com/png-clipart/20190115/ourlarge/pngtree-teachers-day-teacher-teacher-gardener-png-image_33869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84845"/>
            <a:ext cx="1483971" cy="11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64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624736" cy="1143000"/>
          </a:xfrm>
        </p:spPr>
        <p:txBody>
          <a:bodyPr>
            <a:normAutofit/>
          </a:bodyPr>
          <a:lstStyle/>
          <a:p>
            <a:r>
              <a:rPr lang="ru-RU" sz="2000" dirty="0"/>
              <a:t>Рассмотри картинку. Составь рассказ о том, какие изменения произошли в природе осенью.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2852936"/>
            <a:ext cx="6635080" cy="32732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http://xn--90aamkbbnf2a4b.xn--b1afaboidnttn.xn--p1ai/images/golden_autumn_201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37452"/>
            <a:ext cx="7992888" cy="520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389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55577" y="620688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192688" cy="764704"/>
          </a:xfrm>
        </p:spPr>
        <p:txBody>
          <a:bodyPr>
            <a:normAutofit/>
          </a:bodyPr>
          <a:lstStyle/>
          <a:p>
            <a:r>
              <a:rPr lang="ru-RU" sz="2800" dirty="0"/>
              <a:t>Приметы осени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7" y="922173"/>
            <a:ext cx="2304255" cy="1210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Часто идет …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99593" y="1052736"/>
            <a:ext cx="2160239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3430" y="5533058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Люди собирают на огородах…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2068" y="1831372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Дует холодный</a:t>
            </a:r>
            <a:r>
              <a:rPr lang="ru-RU" sz="2800" dirty="0">
                <a:solidFill>
                  <a:prstClr val="black"/>
                </a:solidFill>
              </a:rPr>
              <a:t>…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3429" y="3084107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3430" y="4322374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29046" y="620688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29046" y="1831372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29046" y="3073287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6016" y="4294791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16013" y="5505475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5577" y="3084109"/>
            <a:ext cx="2272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С деревьев падают …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3429" y="4345994"/>
            <a:ext cx="2336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В тепле края улетают …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563888" y="1226030"/>
            <a:ext cx="792088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522277" y="2436714"/>
            <a:ext cx="792088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522277" y="3689449"/>
            <a:ext cx="792088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418039" y="4900133"/>
            <a:ext cx="792088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452535" y="6174727"/>
            <a:ext cx="792088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63" y="1875050"/>
            <a:ext cx="1944219" cy="112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roprikol.ru/wp-content/uploads/2019/09/kartinki-dozhdika-dlya-detej-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31" y="799620"/>
            <a:ext cx="1132006" cy="85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mbs.dreamstime.com/z/%D0%BA%D0%BE%D0%BC%D0%BF-%D0%B5%D0%BA%D1%82-%D0%B2%D0%B5%D0%BA%D1%82%D0%BE%D1%80%D0%B0-%D0%B8%D1%81%D1%82%D1%8C%D0%B5%D0%B2-%D0%BE%D1%81%D0%B5%D0%BD%D0%B8-%D1%8F-%D1%8D-%D0%B5%D0%BC%D0%B5%D0%BD%D1%82%D0%BE%D0%B2-%D0%BF%D0%B0-%D0%B5%D0%BD%D0%B8%D1%8F-%D1%81%D0%B5%D0%B7%D0%BE%D0%BD%D0%BD%D1%8B%D1%85-%D1%81-%D0%BA-964993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38" y="3168871"/>
            <a:ext cx="1221603" cy="9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s05.infourok.ru/uploads/ex/0dc5/000c2f3c-00010d7f/img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433" y="4399563"/>
            <a:ext cx="1311201" cy="9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g2.freepng.ru/20180317/kcq/kisspng-veggie-burger-vegetable-basket-fruit-clip-art-vegetable-basket-cliparts-5aad2f5e3ddd45.93889379152129929425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482" y="5533059"/>
            <a:ext cx="1324883" cy="108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91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(дождь, лист (листья))</a:t>
            </a:r>
          </a:p>
        </p:txBody>
      </p:sp>
      <p:pic>
        <p:nvPicPr>
          <p:cNvPr id="17" name="Picture 2" descr="https://proprikol.ru/wp-content/uploads/2019/09/kartinki-dozhdika-dlya-detej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35" y="1349481"/>
            <a:ext cx="2455627" cy="200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proprikol.ru/wp-content/uploads/2019/09/kartinki-dozhdika-dlya-detej-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31" y="1052736"/>
            <a:ext cx="1453966" cy="159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roprikol.ru/wp-content/uploads/2019/09/kartinki-dozhdika-dlya-detej-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10" y="1851255"/>
            <a:ext cx="1453966" cy="159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34" y="4437112"/>
            <a:ext cx="24606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20134"/>
            <a:ext cx="24606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177" y="3900283"/>
            <a:ext cx="24606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832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(ветер, дерево)</a:t>
            </a:r>
          </a:p>
        </p:txBody>
      </p:sp>
      <p:pic>
        <p:nvPicPr>
          <p:cNvPr id="10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66" y="1354658"/>
            <a:ext cx="324035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713" y="1205848"/>
            <a:ext cx="2161459" cy="124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063" y="2000609"/>
            <a:ext cx="2115385" cy="12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t2.depositphotos.com/2059749/6070/v/950/depositphotos_60708027-stock-illustration-autumn-tr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54" y="4226589"/>
            <a:ext cx="2044590" cy="204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t2.depositphotos.com/2059749/6070/v/950/depositphotos_60708027-stock-illustration-autumn-tr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1265057" cy="15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st2.depositphotos.com/2059749/6070/v/950/depositphotos_60708027-stock-illustration-autumn-tr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706" y="4161160"/>
            <a:ext cx="1265057" cy="15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st2.depositphotos.com/2059749/6070/v/950/depositphotos_60708027-stock-illustration-autumn-tr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15" y="4970682"/>
            <a:ext cx="1265057" cy="15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908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(зонт, лужа)</a:t>
            </a:r>
          </a:p>
        </p:txBody>
      </p:sp>
      <p:pic>
        <p:nvPicPr>
          <p:cNvPr id="5122" name="Picture 2" descr="https://www.clipartmax.com/png/middle/57-574528_umbrella-clipart-simple-colorful-umbrella-clipart-free-umbrella-clipart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30" y="1243309"/>
            <a:ext cx="1944246" cy="203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clipartmax.com/png/middle/57-574528_umbrella-clipart-simple-colorful-umbrella-clipart-free-umbrella-clipart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86" y="1272347"/>
            <a:ext cx="1366724" cy="14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clipartmax.com/png/middle/57-574528_umbrella-clipart-simple-colorful-umbrella-clipart-free-umbrella-clipart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542" y="1963497"/>
            <a:ext cx="1366724" cy="14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78" y="4340441"/>
            <a:ext cx="2329341" cy="18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511" y="4006275"/>
            <a:ext cx="1937828" cy="151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38" y="5105530"/>
            <a:ext cx="1937828" cy="151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90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(лист, дерево).</a:t>
            </a:r>
          </a:p>
        </p:txBody>
      </p:sp>
      <p:pic>
        <p:nvPicPr>
          <p:cNvPr id="14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02296"/>
            <a:ext cx="24606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92" y="1256981"/>
            <a:ext cx="24606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37071"/>
            <a:ext cx="24606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37071"/>
            <a:ext cx="24606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7.pngwing.com/pngs/779/338/png-transparent-autumn-leaf-color-european-aspen-tree-leaf-leaf-orange-ald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62" y="1302296"/>
            <a:ext cx="24606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thumbs.dreamstime.com/b/%D0%B4%D0%B5%D1%80%D0%B5%D0%B2%D0%BE-%D0%BE%D1%81%D0%B5%D0%BD%D0%B8-%D0%B2%D0%B5%D0%BA%D1%82%D0%BE%D1%80%D0%B0-38958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83" y="3861048"/>
            <a:ext cx="2187352" cy="218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thumbs.dreamstime.com/b/%D0%B4%D0%B5%D1%80%D0%B5%D0%B2%D0%BE-%D0%BE%D1%81%D0%B5%D0%BD%D0%B8-%D0%B2%D0%B5%D0%BA%D1%82%D0%BE%D1%80%D0%B0-38958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30418"/>
            <a:ext cx="2187352" cy="218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thumbs.dreamstime.com/b/%D0%B4%D0%B5%D1%80%D0%B5%D0%B2%D0%BE-%D0%BE%D1%81%D0%B5%D0%BD%D0%B8-%D0%B2%D0%B5%D0%BA%D1%82%D0%BE%D1%80%D0%B0-38958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54314"/>
            <a:ext cx="2187352" cy="218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thumbs.dreamstime.com/b/%D0%B4%D0%B5%D1%80%D0%B5%D0%B2%D0%BE-%D0%BE%D1%81%D0%B5%D0%BD%D0%B8-%D0%B2%D0%B5%D0%BA%D1%82%D0%BE%D1%80%D0%B0-38958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25216"/>
            <a:ext cx="2187352" cy="218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thumbs.dreamstime.com/b/%D0%B4%D0%B5%D1%80%D0%B5%D0%B2%D0%BE-%D0%BE%D1%81%D0%B5%D0%BD%D0%B8-%D0%B2%D0%B5%D0%BA%D1%82%D0%BE%D1%80%D0%B0-38958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65" y="3801320"/>
            <a:ext cx="2187352" cy="218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(туча, птица).</a:t>
            </a:r>
          </a:p>
        </p:txBody>
      </p:sp>
      <p:pic>
        <p:nvPicPr>
          <p:cNvPr id="8194" name="Picture 2" descr="http://zabavnik.club/wp-content/uploads/kartinki_dlya_detey_s_tuchkoy_6_22164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8" y="1952031"/>
            <a:ext cx="1996639" cy="13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zabavnik.club/wp-content/uploads/kartinki_dlya_detey_s_tuchkoy_6_22164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05" y="1183101"/>
            <a:ext cx="1996639" cy="13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zabavnik.club/wp-content/uploads/kartinki_dlya_detey_s_tuchkoy_6_22164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1996639" cy="13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zabavnik.club/wp-content/uploads/kartinki_dlya_detey_s_tuchkoy_6_22164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78292"/>
            <a:ext cx="1996639" cy="13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zabavnik.club/wp-content/uploads/kartinki_dlya_detey_s_tuchkoy_6_22164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79839"/>
            <a:ext cx="1996639" cy="13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tatic4.depositphotos.com/1001283/279/i/950/depositphotos_2797671-stock-photo-duck-in-fligh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916" y="4458727"/>
            <a:ext cx="329714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static4.depositphotos.com/1001283/279/i/950/depositphotos_2797671-stock-photo-duck-in-fligh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08" y="3560331"/>
            <a:ext cx="329714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static4.depositphotos.com/1001283/279/i/950/depositphotos_2797671-stock-photo-duck-in-fligh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81" y="3574621"/>
            <a:ext cx="329714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static4.depositphotos.com/1001283/279/i/950/depositphotos_2797671-stock-photo-duck-in-fligh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69" y="4481736"/>
            <a:ext cx="329714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static4.depositphotos.com/1001283/279/i/950/depositphotos_2797671-stock-photo-duck-in-fligh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150" y="4577640"/>
            <a:ext cx="329714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5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(зонт, лужа).</a:t>
            </a:r>
          </a:p>
        </p:txBody>
      </p:sp>
      <p:pic>
        <p:nvPicPr>
          <p:cNvPr id="14" name="Picture 2" descr="https://www.clipartmax.com/png/middle/57-574528_umbrella-clipart-simple-colorful-umbrella-clipart-free-umbrella-clipart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83" y="1844824"/>
            <a:ext cx="1438807" cy="15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clipartmax.com/png/middle/57-574528_umbrella-clipart-simple-colorful-umbrella-clipart-free-umbrella-clipart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1438807" cy="15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www.clipartmax.com/png/middle/57-574528_umbrella-clipart-simple-colorful-umbrella-clipart-free-umbrella-clipart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39" y="1913680"/>
            <a:ext cx="1438807" cy="15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www.clipartmax.com/png/middle/57-574528_umbrella-clipart-simple-colorful-umbrella-clipart-free-umbrella-clipart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241" y="1827959"/>
            <a:ext cx="1438807" cy="15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www.clipartmax.com/png/middle/57-574528_umbrella-clipart-simple-colorful-umbrella-clipart-free-umbrella-clipart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789" y="1913680"/>
            <a:ext cx="1438807" cy="15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1" y="3861048"/>
            <a:ext cx="1870828" cy="17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105" y="4790688"/>
            <a:ext cx="1842438" cy="174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20" y="3907055"/>
            <a:ext cx="1824288" cy="1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25" y="4820188"/>
            <a:ext cx="2000001" cy="177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s://cdn4.vectorstock.com/i/1000x1000/41/73/water-puddle-icon-isolated-vector-1437417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05064"/>
            <a:ext cx="1919400" cy="1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83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277</Words>
  <Application>Microsoft Office PowerPoint</Application>
  <PresentationFormat>Экран (4:3)</PresentationFormat>
  <Paragraphs>79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6_Тема Office</vt:lpstr>
      <vt:lpstr>1_Тема Office</vt:lpstr>
      <vt:lpstr>Презентация PowerPoint</vt:lpstr>
      <vt:lpstr>Презентация PowerPoint</vt:lpstr>
      <vt:lpstr>Приметы осени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Рассмотри картинку. Составь рассказ о том, какие изменения произошли в природе осенью.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Алена</cp:lastModifiedBy>
  <cp:revision>44</cp:revision>
  <dcterms:created xsi:type="dcterms:W3CDTF">2021-11-27T05:55:48Z</dcterms:created>
  <dcterms:modified xsi:type="dcterms:W3CDTF">2024-08-24T11:37:13Z</dcterms:modified>
</cp:coreProperties>
</file>