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notesSlides/notesSlide1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Default Extension="sldx" ContentType="application/vnd.openxmlformats-officedocument.presentationml.slide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"/>
  </p:notesMasterIdLst>
  <p:sldIdLst>
    <p:sldId id="258" r:id="rId2"/>
    <p:sldId id="259" r:id="rId3"/>
    <p:sldId id="257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5620"/>
    <p:restoredTop sz="94660"/>
  </p:normalViewPr>
  <p:slideViewPr>
    <p:cSldViewPr>
      <p:cViewPr varScale="1">
        <p:scale>
          <a:sx n="103" d="100"/>
          <a:sy n="103" d="100"/>
        </p:scale>
        <p:origin x="-204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e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e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3.e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e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e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6.e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7244A95-299C-4D71-8374-26667312D560}" type="datetimeFigureOut">
              <a:rPr lang="ru-RU" smtClean="0"/>
              <a:t>04.09.2024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2E96E4-B0F8-4A77-AC8E-8C89CFB6D6F9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2E96E4-B0F8-4A77-AC8E-8C89CFB6D6F9}" type="slidenum">
              <a:rPr lang="ru-RU" smtClean="0"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A2778D-7E74-4096-8B7F-19F0013382CE}" type="datetimeFigureOut">
              <a:rPr lang="ru-RU" smtClean="0"/>
              <a:pPr/>
              <a:t>04.09.2024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E07125-0DED-4202-9CC3-635FCAFB2BE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4" Type="http://schemas.openxmlformats.org/officeDocument/2006/relationships/package" Target="../embeddings/______Microsoft_Office_PowerPoint1.sldx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0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0.v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1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1.v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1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2.v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2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3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4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5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5.v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6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6.v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7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8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Microsoft_Office_PowerPoint9.sldx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9.v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025" name="Object 1"/>
          <p:cNvGraphicFramePr>
            <a:graphicFrameLocks noChangeAspect="1"/>
          </p:cNvGraphicFramePr>
          <p:nvPr/>
        </p:nvGraphicFramePr>
        <p:xfrm>
          <a:off x="0" y="0"/>
          <a:ext cx="9135070" cy="6858000"/>
        </p:xfrm>
        <a:graphic>
          <a:graphicData uri="http://schemas.openxmlformats.org/presentationml/2006/ole">
            <p:oleObj spid="_x0000_s1025" name="Слайд" r:id="rId4" imgW="4569051" imgH="3425801" progId="PowerPoint.Slide.12">
              <p:embed/>
            </p:oleObj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5500694" y="5572140"/>
            <a:ext cx="328833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i="1" dirty="0" smtClean="0">
                <a:latin typeface="Times New Roman" pitchFamily="18" charset="0"/>
                <a:cs typeface="Times New Roman" pitchFamily="18" charset="0"/>
              </a:rPr>
              <a:t>Составитель:  Алексеева И.Д.</a:t>
            </a:r>
            <a:endParaRPr lang="ru-RU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3553" name="Object 1"/>
          <p:cNvGraphicFramePr>
            <a:graphicFrameLocks noChangeAspect="1"/>
          </p:cNvGraphicFramePr>
          <p:nvPr/>
        </p:nvGraphicFramePr>
        <p:xfrm>
          <a:off x="0" y="-1"/>
          <a:ext cx="9144000" cy="6866135"/>
        </p:xfrm>
        <a:graphic>
          <a:graphicData uri="http://schemas.openxmlformats.org/presentationml/2006/ole">
            <p:oleObj spid="_x0000_s23553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4577" name="Object 1"/>
          <p:cNvGraphicFramePr>
            <a:graphicFrameLocks noChangeAspect="1"/>
          </p:cNvGraphicFramePr>
          <p:nvPr/>
        </p:nvGraphicFramePr>
        <p:xfrm>
          <a:off x="0" y="0"/>
          <a:ext cx="9149417" cy="6858000"/>
        </p:xfrm>
        <a:graphic>
          <a:graphicData uri="http://schemas.openxmlformats.org/presentationml/2006/ole">
            <p:oleObj spid="_x0000_s24577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5601" name="Object 1"/>
          <p:cNvGraphicFramePr>
            <a:graphicFrameLocks noChangeAspect="1"/>
          </p:cNvGraphicFramePr>
          <p:nvPr/>
        </p:nvGraphicFramePr>
        <p:xfrm>
          <a:off x="-1" y="0"/>
          <a:ext cx="9166467" cy="6858000"/>
        </p:xfrm>
        <a:graphic>
          <a:graphicData uri="http://schemas.openxmlformats.org/presentationml/2006/ole">
            <p:oleObj spid="_x0000_s25601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6385" name="Object 1"/>
          <p:cNvGraphicFramePr>
            <a:graphicFrameLocks noChangeAspect="1"/>
          </p:cNvGraphicFramePr>
          <p:nvPr/>
        </p:nvGraphicFramePr>
        <p:xfrm>
          <a:off x="0" y="0"/>
          <a:ext cx="9153218" cy="6858000"/>
        </p:xfrm>
        <a:graphic>
          <a:graphicData uri="http://schemas.openxmlformats.org/presentationml/2006/ole">
            <p:oleObj spid="_x0000_s16385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49" name="Object 1"/>
          <p:cNvGraphicFramePr>
            <a:graphicFrameLocks noChangeAspect="1"/>
          </p:cNvGraphicFramePr>
          <p:nvPr/>
        </p:nvGraphicFramePr>
        <p:xfrm>
          <a:off x="0" y="0"/>
          <a:ext cx="8929718" cy="6697289"/>
        </p:xfrm>
        <a:graphic>
          <a:graphicData uri="http://schemas.openxmlformats.org/presentationml/2006/ole">
            <p:oleObj spid="_x0000_s2049" name="Слайд" r:id="rId3" imgW="4569051" imgH="3425801" progId="PowerPoint.Slide.12">
              <p:embed/>
            </p:oleObj>
          </a:graphicData>
        </a:graphic>
      </p:graphicFrame>
      <p:sp>
        <p:nvSpPr>
          <p:cNvPr id="205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7409" name="Object 1"/>
          <p:cNvGraphicFramePr>
            <a:graphicFrameLocks noChangeAspect="1"/>
          </p:cNvGraphicFramePr>
          <p:nvPr/>
        </p:nvGraphicFramePr>
        <p:xfrm>
          <a:off x="0" y="0"/>
          <a:ext cx="9153748" cy="6858000"/>
        </p:xfrm>
        <a:graphic>
          <a:graphicData uri="http://schemas.openxmlformats.org/presentationml/2006/ole">
            <p:oleObj spid="_x0000_s17409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8433" name="Object 1"/>
          <p:cNvGraphicFramePr>
            <a:graphicFrameLocks noChangeAspect="1"/>
          </p:cNvGraphicFramePr>
          <p:nvPr/>
        </p:nvGraphicFramePr>
        <p:xfrm>
          <a:off x="-1" y="0"/>
          <a:ext cx="8869353" cy="6643710"/>
        </p:xfrm>
        <a:graphic>
          <a:graphicData uri="http://schemas.openxmlformats.org/presentationml/2006/ole">
            <p:oleObj spid="_x0000_s18433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19457" name="Object 1"/>
          <p:cNvGraphicFramePr>
            <a:graphicFrameLocks noChangeAspect="1"/>
          </p:cNvGraphicFramePr>
          <p:nvPr/>
        </p:nvGraphicFramePr>
        <p:xfrm>
          <a:off x="0" y="0"/>
          <a:ext cx="9174644" cy="6858000"/>
        </p:xfrm>
        <a:graphic>
          <a:graphicData uri="http://schemas.openxmlformats.org/presentationml/2006/ole">
            <p:oleObj spid="_x0000_s19457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0481" name="Object 1"/>
          <p:cNvGraphicFramePr>
            <a:graphicFrameLocks noChangeAspect="1"/>
          </p:cNvGraphicFramePr>
          <p:nvPr/>
        </p:nvGraphicFramePr>
        <p:xfrm>
          <a:off x="-1" y="-1"/>
          <a:ext cx="9163967" cy="6858001"/>
        </p:xfrm>
        <a:graphic>
          <a:graphicData uri="http://schemas.openxmlformats.org/presentationml/2006/ole">
            <p:oleObj spid="_x0000_s20481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1505" name="Object 1"/>
          <p:cNvGraphicFramePr>
            <a:graphicFrameLocks noChangeAspect="1"/>
          </p:cNvGraphicFramePr>
          <p:nvPr/>
        </p:nvGraphicFramePr>
        <p:xfrm>
          <a:off x="-1" y="0"/>
          <a:ext cx="9163835" cy="6858000"/>
        </p:xfrm>
        <a:graphic>
          <a:graphicData uri="http://schemas.openxmlformats.org/presentationml/2006/ole">
            <p:oleObj spid="_x0000_s21505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graphicFrame>
        <p:nvGraphicFramePr>
          <p:cNvPr id="22529" name="Object 1"/>
          <p:cNvGraphicFramePr>
            <a:graphicFrameLocks noChangeAspect="1"/>
          </p:cNvGraphicFramePr>
          <p:nvPr/>
        </p:nvGraphicFramePr>
        <p:xfrm>
          <a:off x="0" y="0"/>
          <a:ext cx="9144000" cy="6865446"/>
        </p:xfrm>
        <a:graphic>
          <a:graphicData uri="http://schemas.openxmlformats.org/presentationml/2006/ole">
            <p:oleObj spid="_x0000_s22529" name="Слайд" r:id="rId3" imgW="4569051" imgH="3425801" progId="PowerPoint.Slide.12">
              <p:embed/>
            </p:oleObj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14</TotalTime>
  <Words>6</Words>
  <Application>Microsoft Office PowerPoint</Application>
  <PresentationFormat>Экран (4:3)</PresentationFormat>
  <Paragraphs>2</Paragraphs>
  <Slides>12</Slides>
  <Notes>1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4" baseType="lpstr">
      <vt:lpstr>Тема Office</vt:lpstr>
      <vt:lpstr>Слайд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</vt:vector>
  </TitlesOfParts>
  <Company>SPecialiST RePack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User</dc:creator>
  <cp:lastModifiedBy>User</cp:lastModifiedBy>
  <cp:revision>3</cp:revision>
  <dcterms:created xsi:type="dcterms:W3CDTF">2023-04-12T08:35:38Z</dcterms:created>
  <dcterms:modified xsi:type="dcterms:W3CDTF">2024-09-04T13:47:45Z</dcterms:modified>
</cp:coreProperties>
</file>