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1" r:id="rId11"/>
    <p:sldId id="273" r:id="rId12"/>
    <p:sldId id="274" r:id="rId13"/>
    <p:sldId id="265" r:id="rId14"/>
    <p:sldId id="272" r:id="rId15"/>
    <p:sldId id="266" r:id="rId16"/>
    <p:sldId id="267" r:id="rId17"/>
    <p:sldId id="268" r:id="rId18"/>
    <p:sldId id="269" r:id="rId19"/>
    <p:sldId id="270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5" autoAdjust="0"/>
    <p:restoredTop sz="94353" autoAdjust="0"/>
  </p:normalViewPr>
  <p:slideViewPr>
    <p:cSldViewPr snapToGrid="0">
      <p:cViewPr varScale="1">
        <p:scale>
          <a:sx n="70" d="100"/>
          <a:sy n="70" d="100"/>
        </p:scale>
        <p:origin x="714" y="5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88825" cy="6872226"/>
            <a:chOff x="0" y="0"/>
            <a:chExt cx="12188825" cy="6872226"/>
          </a:xfrm>
        </p:grpSpPr>
        <p:pic>
          <p:nvPicPr>
            <p:cNvPr id="9" name="Picture 8" descr="HD-PanelTitle-V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47673"/>
            <a:stretch/>
          </p:blipFill>
          <p:spPr>
            <a:xfrm rot="5400000">
              <a:off x="5245268" y="530352"/>
              <a:ext cx="1673352" cy="612648"/>
            </a:xfrm>
            <a:prstGeom prst="rect">
              <a:avLst/>
            </a:prstGeom>
          </p:spPr>
        </p:pic>
        <p:pic>
          <p:nvPicPr>
            <p:cNvPr id="18" name="Picture 17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9"/>
            <a:stretch/>
          </p:blipFill>
          <p:spPr>
            <a:xfrm rot="5400000">
              <a:off x="5263556" y="5747514"/>
              <a:ext cx="1636776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DCAC1B00-3347-41D6-A239-0FE0C661C7B2}" type="datetimeFigureOut">
              <a:rPr lang="ru-RU" smtClean="0"/>
              <a:t>27.02.2018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3768830C-50F4-4BCF-AAB8-A9B2ABE4866D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6080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C1B00-3347-41D6-A239-0FE0C661C7B2}" type="datetimeFigureOut">
              <a:rPr lang="ru-RU" smtClean="0"/>
              <a:t>27.02.2018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8830C-50F4-4BCF-AAB8-A9B2ABE486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753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C1B00-3347-41D6-A239-0FE0C661C7B2}" type="datetimeFigureOut">
              <a:rPr lang="ru-RU" smtClean="0"/>
              <a:t>27.02.2018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8830C-50F4-4BCF-AAB8-A9B2ABE4866D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24550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C1B00-3347-41D6-A239-0FE0C661C7B2}" type="datetimeFigureOut">
              <a:rPr lang="ru-RU" smtClean="0"/>
              <a:t>27.02.2018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8830C-50F4-4BCF-AAB8-A9B2ABE4866D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92551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C1B00-3347-41D6-A239-0FE0C661C7B2}" type="datetimeFigureOut">
              <a:rPr lang="ru-RU" smtClean="0"/>
              <a:t>27.02.2018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8830C-50F4-4BCF-AAB8-A9B2ABE486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0415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C1B00-3347-41D6-A239-0FE0C661C7B2}" type="datetimeFigureOut">
              <a:rPr lang="ru-RU" smtClean="0"/>
              <a:t>27.02.2018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8830C-50F4-4BCF-AAB8-A9B2ABE4866D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069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C1B00-3347-41D6-A239-0FE0C661C7B2}" type="datetimeFigureOut">
              <a:rPr lang="ru-RU" smtClean="0"/>
              <a:t>27.02.2018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8830C-50F4-4BCF-AAB8-A9B2ABE4866D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71107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C1B00-3347-41D6-A239-0FE0C661C7B2}" type="datetimeFigureOut">
              <a:rPr lang="ru-RU" smtClean="0"/>
              <a:t>27.02.2018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8830C-50F4-4BCF-AAB8-A9B2ABE4866D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22595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C1B00-3347-41D6-A239-0FE0C661C7B2}" type="datetimeFigureOut">
              <a:rPr lang="ru-RU" smtClean="0"/>
              <a:t>27.02.2018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8830C-50F4-4BCF-AAB8-A9B2ABE4866D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7482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C1B00-3347-41D6-A239-0FE0C661C7B2}" type="datetimeFigureOut">
              <a:rPr lang="ru-RU" smtClean="0"/>
              <a:t>27.02.2018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8830C-50F4-4BCF-AAB8-A9B2ABE486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8463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C1B00-3347-41D6-A239-0FE0C661C7B2}" type="datetimeFigureOut">
              <a:rPr lang="ru-RU" smtClean="0"/>
              <a:t>27.02.2018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8830C-50F4-4BCF-AAB8-A9B2ABE4866D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0096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C1B00-3347-41D6-A239-0FE0C661C7B2}" type="datetimeFigureOut">
              <a:rPr lang="ru-RU" smtClean="0"/>
              <a:t>27.02.2018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8830C-50F4-4BCF-AAB8-A9B2ABE4866D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1449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C1B00-3347-41D6-A239-0FE0C661C7B2}" type="datetimeFigureOut">
              <a:rPr lang="ru-RU" smtClean="0"/>
              <a:t>27.02.2018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8830C-50F4-4BCF-AAB8-A9B2ABE4866D}" type="slidenum">
              <a:rPr lang="ru-RU" smtClean="0"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040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C1B00-3347-41D6-A239-0FE0C661C7B2}" type="datetimeFigureOut">
              <a:rPr lang="ru-RU" smtClean="0"/>
              <a:t>27.02.2018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8830C-50F4-4BCF-AAB8-A9B2ABE4866D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77990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C1B00-3347-41D6-A239-0FE0C661C7B2}" type="datetimeFigureOut">
              <a:rPr lang="ru-RU" smtClean="0"/>
              <a:t>27.02.2018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8830C-50F4-4BCF-AAB8-A9B2ABE486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9802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C1B00-3347-41D6-A239-0FE0C661C7B2}" type="datetimeFigureOut">
              <a:rPr lang="ru-RU" smtClean="0"/>
              <a:t>27.02.2018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8830C-50F4-4BCF-AAB8-A9B2ABE4866D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3681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C1B00-3347-41D6-A239-0FE0C661C7B2}" type="datetimeFigureOut">
              <a:rPr lang="ru-RU" smtClean="0"/>
              <a:t>27.02.2018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8830C-50F4-4BCF-AAB8-A9B2ABE486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3353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8" name="Picture 7" descr="HD-PanelContent-V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CAC1B00-3347-41D6-A239-0FE0C661C7B2}" type="datetimeFigureOut">
              <a:rPr lang="ru-RU" smtClean="0"/>
              <a:t>27.02.2018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768830C-50F4-4BCF-AAB8-A9B2ABE486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6404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1C80D9-5C4F-4BA3-958E-16E5952DEC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Животные наших лесов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24DCC2C-ED44-4713-9688-47DDC7C22D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2398" y="4267199"/>
            <a:ext cx="6815669" cy="711199"/>
          </a:xfrm>
        </p:spPr>
        <p:txBody>
          <a:bodyPr/>
          <a:lstStyle/>
          <a:p>
            <a:pPr algn="r"/>
            <a:r>
              <a:rPr lang="ru-RU" dirty="0"/>
              <a:t>Найдем друзей для медвежонка</a:t>
            </a:r>
          </a:p>
        </p:txBody>
      </p:sp>
    </p:spTree>
    <p:extLst>
      <p:ext uri="{BB962C8B-B14F-4D97-AF65-F5344CB8AC3E}">
        <p14:creationId xmlns:p14="http://schemas.microsoft.com/office/powerpoint/2010/main" val="40618575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A69406-1C26-4801-AF5C-DA0A5C25E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Копилка</a:t>
            </a:r>
          </a:p>
        </p:txBody>
      </p:sp>
      <p:pic>
        <p:nvPicPr>
          <p:cNvPr id="13" name="Объект 12">
            <a:extLst>
              <a:ext uri="{FF2B5EF4-FFF2-40B4-BE49-F238E27FC236}">
                <a16:creationId xmlns:a16="http://schemas.microsoft.com/office/drawing/2014/main" id="{649F7AE7-9210-4D3C-8769-0A4278C36E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2" y="2716901"/>
            <a:ext cx="4069079" cy="3158967"/>
          </a:xfr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5B39289-63A4-4BED-BA16-0018E8D5F5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716901"/>
            <a:ext cx="4652998" cy="3067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755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5FCB3C0-FBE6-48CC-9D37-67C83F42954B}"/>
              </a:ext>
            </a:extLst>
          </p:cNvPr>
          <p:cNvSpPr txBox="1"/>
          <p:nvPr/>
        </p:nvSpPr>
        <p:spPr>
          <a:xfrm>
            <a:off x="4823460" y="806476"/>
            <a:ext cx="2217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/>
              <a:t>Копилка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3DB9600-3155-4E35-B2FD-4F25DD09D9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099" y="3725573"/>
            <a:ext cx="3128514" cy="190123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E436A78-FB7B-4B77-8C76-712DDC2381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67" y="1527764"/>
            <a:ext cx="3128514" cy="190123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19D9D48-4736-443F-94F5-A6BF6701B0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3725572"/>
            <a:ext cx="3379975" cy="190123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F3A0C32-51DF-4D77-A355-93DC3F97DC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520" y="1601094"/>
            <a:ext cx="3379975" cy="190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9100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DE8695E-1C99-4231-A34B-BA41EE3BBE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140" y="1580197"/>
            <a:ext cx="3286760" cy="184880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5581688-4865-41BA-B123-596EE763A2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103" y="1778674"/>
            <a:ext cx="2720338" cy="384929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C2FEFBE-E8CF-469C-B33E-692CAC20C7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" y="3779163"/>
            <a:ext cx="3464560" cy="21644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5AA9F83-F2D7-43AA-B737-B2C158A94FC5}"/>
              </a:ext>
            </a:extLst>
          </p:cNvPr>
          <p:cNvSpPr txBox="1"/>
          <p:nvPr/>
        </p:nvSpPr>
        <p:spPr>
          <a:xfrm>
            <a:off x="5189220" y="914400"/>
            <a:ext cx="18405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/>
              <a:t>Копилка</a:t>
            </a:r>
          </a:p>
        </p:txBody>
      </p:sp>
    </p:spTree>
    <p:extLst>
      <p:ext uri="{BB962C8B-B14F-4D97-AF65-F5344CB8AC3E}">
        <p14:creationId xmlns:p14="http://schemas.microsoft.com/office/powerpoint/2010/main" val="7265137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6E3609-0945-4913-8330-96BBA7D82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Картотека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86F767-860F-4E7C-A916-6FE1175840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4488179" cy="31580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/>
              <a:t>Разобрали копилку,  каждый ребенок зарисовал у себя в  блокноте вертикаль морфотаблицы о своем животном по заранее подобранным признакам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6CE1DB5-C610-4ACA-BDDA-350BBD7816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91305" y="2942165"/>
            <a:ext cx="3099650" cy="244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0347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D6458A-B037-4BF5-A9F9-0ACC557ED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Картотека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EE51A1C-7D30-4631-8F6E-B9B7F076F5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7062" y="2242280"/>
            <a:ext cx="3317875" cy="3949302"/>
          </a:xfrm>
        </p:spPr>
      </p:pic>
    </p:spTree>
    <p:extLst>
      <p:ext uri="{BB962C8B-B14F-4D97-AF65-F5344CB8AC3E}">
        <p14:creationId xmlns:p14="http://schemas.microsoft.com/office/powerpoint/2010/main" val="25913563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E264A9-7B11-40EF-9429-2CA891424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3"/>
            <a:ext cx="9601196" cy="915248"/>
          </a:xfrm>
        </p:spPr>
        <p:txBody>
          <a:bodyPr/>
          <a:lstStyle/>
          <a:p>
            <a:r>
              <a:rPr lang="ru-RU" dirty="0"/>
              <a:t>Модель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BEFB7B2-5858-41C7-BBC3-9AF0F0DCD7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3253739" cy="33189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dirty="0"/>
              <a:t>Выяснили, какие помощники умной головы работали вместе с нами. Составили модель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38BAB2B-1318-486B-A11D-A83394A555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98590" y="2939202"/>
            <a:ext cx="3256280" cy="249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6705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528A94-D0B9-41F9-B7C9-6A37423A6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Продукт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D48AA2B-C721-4562-A27E-DFA22E80D5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6251811" cy="3318936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sz="2800" dirty="0"/>
              <a:t>Продуктом стал рассказ детей о диком животном</a:t>
            </a:r>
          </a:p>
          <a:p>
            <a:pPr marL="0" indent="0" algn="just">
              <a:buNone/>
            </a:pPr>
            <a:r>
              <a:rPr lang="ru-RU" sz="2800" dirty="0"/>
              <a:t>Пример: </a:t>
            </a:r>
          </a:p>
          <a:p>
            <a:pPr marL="0" indent="0" algn="just">
              <a:buNone/>
            </a:pPr>
            <a:r>
              <a:rPr lang="ru-RU" sz="2800" dirty="0"/>
              <a:t>Лиса – это дикое животное. У нее есть голова, туловище, лапы, хвост, уши, глаза, нос и рот. По цвету лиса оранжевая (рыжая). Она питается яйцами и курицами. Мне нравится лиса потому что она хитрая.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403FB22-D21C-4EE1-9774-8DAA89F72D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04624" y="2912409"/>
            <a:ext cx="3361140" cy="2565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8697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95AC0B-AC52-4C48-9200-BB5822E97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Презентация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C38A2A4-808E-4234-AA09-2961ACF291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5173979" cy="33189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/>
              <a:t>Презентация проходила в форме выступлений детей друг перед другом, рассказывая по своей схеме о каждом животном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2C8C114-B718-4416-9E5F-ADF8EEA068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77967" y="2946565"/>
            <a:ext cx="3523828" cy="274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5871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A97605-3298-4DF2-A42E-A90728A6C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Результат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9573994-B384-4ADD-B794-B97851B46A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54583" y="2972728"/>
            <a:ext cx="3317875" cy="248840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D64BE1-7B92-4659-AB8E-EFCB6898A65A}"/>
              </a:ext>
            </a:extLst>
          </p:cNvPr>
          <p:cNvSpPr txBox="1"/>
          <p:nvPr/>
        </p:nvSpPr>
        <p:spPr>
          <a:xfrm>
            <a:off x="1785224" y="2866967"/>
            <a:ext cx="507492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Медвежонок снова стал улыбаться, потому что ребята ему помогли найти друзей</a:t>
            </a:r>
          </a:p>
        </p:txBody>
      </p:sp>
    </p:spTree>
    <p:extLst>
      <p:ext uri="{BB962C8B-B14F-4D97-AF65-F5344CB8AC3E}">
        <p14:creationId xmlns:p14="http://schemas.microsoft.com/office/powerpoint/2010/main" val="16938479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A0A6A0-5E0D-4616-825A-67F4F112D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Новая проблема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E63DDE-BEDC-40FD-BBDA-C81A99AB1C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dirty="0"/>
              <a:t>Медведь готовится к зиме. А какие друзья у зимы?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561758C-0BDA-40EF-861C-661A548C13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450" y="3266344"/>
            <a:ext cx="4217615" cy="279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317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154CB0-48D5-47DC-B2F8-1189216E1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 проекте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B368C12-0F6B-482E-8586-C67DAC208A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491740"/>
            <a:ext cx="9601196" cy="3634740"/>
          </a:xfrm>
        </p:spPr>
        <p:txBody>
          <a:bodyPr>
            <a:normAutofit lnSpcReduction="10000"/>
          </a:bodyPr>
          <a:lstStyle/>
          <a:p>
            <a:r>
              <a:rPr lang="ru-RU" sz="2800" dirty="0"/>
              <a:t>Тип проекта: Смешанный (информационный, практико-ориентированный, творческий), краткосрочный, интегрированный</a:t>
            </a:r>
          </a:p>
          <a:p>
            <a:r>
              <a:rPr lang="ru-RU" sz="2800" dirty="0"/>
              <a:t>Сроки реализации: 20.11 – 24.11</a:t>
            </a:r>
          </a:p>
          <a:p>
            <a:r>
              <a:rPr lang="ru-RU" sz="2800" dirty="0"/>
              <a:t>Участники проекта: дети дошкольного возраста с задержкой психического развития; педагоги группы, родители</a:t>
            </a:r>
          </a:p>
          <a:p>
            <a:r>
              <a:rPr lang="ru-RU" sz="2800" dirty="0"/>
              <a:t>Руководитель проекта: Туркина Ю.М., учитель – дефектолог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71531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6672D437-2F42-48A7-9998-146AC223B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Педагогическая проблема</a:t>
            </a:r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E22BF023-7CE0-4B42-9F5B-2E92429F4F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9601196" cy="3615268"/>
          </a:xfrm>
        </p:spPr>
        <p:txBody>
          <a:bodyPr/>
          <a:lstStyle/>
          <a:p>
            <a:r>
              <a:rPr lang="ru-RU" sz="2800" dirty="0"/>
              <a:t>Недостаточная сформированность  познавательного интереса и ориентировочно-исследовательских навыков; </a:t>
            </a:r>
          </a:p>
          <a:p>
            <a:r>
              <a:rPr lang="ru-RU" sz="2800" dirty="0"/>
              <a:t>Затруднение процесса восприятия;</a:t>
            </a:r>
          </a:p>
          <a:p>
            <a:r>
              <a:rPr lang="ru-RU" sz="2800" dirty="0"/>
              <a:t>Недостаточная осведомленность о диких животных, живущих в наших лесах;</a:t>
            </a:r>
          </a:p>
          <a:p>
            <a:r>
              <a:rPr lang="ru-RU" sz="2800" dirty="0"/>
              <a:t>Несформированность связной речи детей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16607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E605669-2882-4334-9797-143EB1176C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640" y="2730076"/>
            <a:ext cx="4896542" cy="2972648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CD44D0DD-A117-47DA-83DF-5BD9BB7DA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dirty="0"/>
              <a:t>Цель проекта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68AA86C5-653B-4823-97DF-E4AF9737B8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1818" y="2556932"/>
            <a:ext cx="4896543" cy="3318936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ru-RU" sz="4000" kern="1100" dirty="0"/>
              <a:t>Формирование познавательного интереса детей</a:t>
            </a:r>
          </a:p>
          <a:p>
            <a:pPr marL="0" indent="0">
              <a:spcBef>
                <a:spcPts val="600"/>
              </a:spcBef>
              <a:buNone/>
            </a:pPr>
            <a:endParaRPr lang="ru-RU" sz="4000" kern="1100" dirty="0"/>
          </a:p>
        </p:txBody>
      </p:sp>
    </p:spTree>
    <p:extLst>
      <p:ext uri="{BB962C8B-B14F-4D97-AF65-F5344CB8AC3E}">
        <p14:creationId xmlns:p14="http://schemas.microsoft.com/office/powerpoint/2010/main" val="38015893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51DE1F-B806-4778-AFAA-66F2BF0AD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Задачи проекта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34BB8DD-6819-4F79-999A-22194BD965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800" dirty="0">
                <a:solidFill>
                  <a:schemeClr val="tx1"/>
                </a:solidFill>
              </a:rPr>
              <a:t>Формировать у детей понятие «Объект – Имя признака – Значение имени признака»;</a:t>
            </a:r>
          </a:p>
          <a:p>
            <a:r>
              <a:rPr lang="ru-RU" sz="2800" dirty="0">
                <a:solidFill>
                  <a:schemeClr val="tx1"/>
                </a:solidFill>
              </a:rPr>
              <a:t>Продолжать развивать умение устанавливать причинно-следственные связи;</a:t>
            </a:r>
          </a:p>
          <a:p>
            <a:r>
              <a:rPr lang="ru-RU" sz="2800" dirty="0"/>
              <a:t>Формировать представления детей о диких животных;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09033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738357-FB00-44B0-B25C-D29CFE736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Задачи проекта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A484E8-13E0-47B2-9755-B3ACA80A01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dirty="0">
                <a:solidFill>
                  <a:schemeClr val="tx1"/>
                </a:solidFill>
              </a:rPr>
              <a:t>Способствовать формированию высших психических функций (мышление, внимание, память, восприятие и т.д.);</a:t>
            </a:r>
          </a:p>
          <a:p>
            <a:r>
              <a:rPr lang="ru-RU" sz="2800" dirty="0">
                <a:solidFill>
                  <a:schemeClr val="tx1"/>
                </a:solidFill>
                <a:latin typeface="+mj-lt"/>
              </a:rPr>
              <a:t>Продолжать учить детей работать с универсальной таблицей «Морфотаблица»;</a:t>
            </a:r>
          </a:p>
          <a:p>
            <a:r>
              <a:rPr lang="ru-RU" sz="2800" dirty="0">
                <a:solidFill>
                  <a:schemeClr val="tx1"/>
                </a:solidFill>
                <a:cs typeface="Times New Roman" pitchFamily="18" charset="0"/>
              </a:rPr>
              <a:t>Формировать лексико-грамматические средства языка,  первоначальные  навыки связной монологической  речи</a:t>
            </a:r>
            <a:endParaRPr lang="ru-RU" sz="28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25641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FBA525-6303-4D0F-80EA-F192D767A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Детская проблема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9FE3B7A-BCA9-437C-88BF-6B66E9636A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/>
              <a:t>	К нам в гости пришел медвежонок, все медведи уже уснули в своих берлогах, а мишка еще не успел найти место для сна. Он остался совсем один. Медвежонок загрустил…</a:t>
            </a:r>
          </a:p>
        </p:txBody>
      </p:sp>
    </p:spTree>
    <p:extLst>
      <p:ext uri="{BB962C8B-B14F-4D97-AF65-F5344CB8AC3E}">
        <p14:creationId xmlns:p14="http://schemas.microsoft.com/office/powerpoint/2010/main" val="31829912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761337-96D4-432F-9323-9267A2DB1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Детская проблема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91DE63D-6B21-47B3-B574-6A3FB67C24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67761" y="2825210"/>
            <a:ext cx="3317875" cy="2783442"/>
          </a:xfr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B6EE3EC-2E44-4BD6-866C-BB5B466F0706}"/>
              </a:ext>
            </a:extLst>
          </p:cNvPr>
          <p:cNvSpPr/>
          <p:nvPr/>
        </p:nvSpPr>
        <p:spPr>
          <a:xfrm>
            <a:off x="1295402" y="3059668"/>
            <a:ext cx="51075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/>
              <a:t>И тогда дети решили найти для него друзей</a:t>
            </a:r>
          </a:p>
        </p:txBody>
      </p:sp>
    </p:spTree>
    <p:extLst>
      <p:ext uri="{BB962C8B-B14F-4D97-AF65-F5344CB8AC3E}">
        <p14:creationId xmlns:p14="http://schemas.microsoft.com/office/powerpoint/2010/main" val="25551174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B10358-6A02-4EB9-9F7E-353CF03BE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Копилка</a:t>
            </a:r>
          </a:p>
        </p:txBody>
      </p:sp>
      <p:pic>
        <p:nvPicPr>
          <p:cNvPr id="13" name="Объект 12">
            <a:extLst>
              <a:ext uri="{FF2B5EF4-FFF2-40B4-BE49-F238E27FC236}">
                <a16:creationId xmlns:a16="http://schemas.microsoft.com/office/drawing/2014/main" id="{6F684086-E34B-4631-874D-6970CD8BD3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56886" y="2867770"/>
            <a:ext cx="3522767" cy="2903220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0BED55E-2B6F-4A43-B510-B30AA3F3ECE6}"/>
              </a:ext>
            </a:extLst>
          </p:cNvPr>
          <p:cNvSpPr txBox="1"/>
          <p:nvPr/>
        </p:nvSpPr>
        <p:spPr>
          <a:xfrm>
            <a:off x="1554481" y="3063240"/>
            <a:ext cx="555498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В копилку дети собрали книги о диких животных, раскраски, игрушки, театры, картинки и игры</a:t>
            </a:r>
          </a:p>
        </p:txBody>
      </p:sp>
    </p:spTree>
    <p:extLst>
      <p:ext uri="{BB962C8B-B14F-4D97-AF65-F5344CB8AC3E}">
        <p14:creationId xmlns:p14="http://schemas.microsoft.com/office/powerpoint/2010/main" val="108559534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B15E28"/>
      </a:accent1>
      <a:accent2>
        <a:srgbClr val="B13228"/>
      </a:accent2>
      <a:accent3>
        <a:srgbClr val="8B7B56"/>
      </a:accent3>
      <a:accent4>
        <a:srgbClr val="E09C41"/>
      </a:accent4>
      <a:accent5>
        <a:srgbClr val="9EAE51"/>
      </a:accent5>
      <a:accent6>
        <a:srgbClr val="6E7355"/>
      </a:accent6>
      <a:hlink>
        <a:srgbClr val="D37A21"/>
      </a:hlink>
      <a:folHlink>
        <a:srgbClr val="CA8F55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039A4B3-0617-4CFC-B614-27363ECC28A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450</TotalTime>
  <Words>329</Words>
  <Application>Microsoft Office PowerPoint</Application>
  <PresentationFormat>Широкоэкранный</PresentationFormat>
  <Paragraphs>46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3" baseType="lpstr">
      <vt:lpstr>Arial</vt:lpstr>
      <vt:lpstr>Garamond</vt:lpstr>
      <vt:lpstr>Times New Roman</vt:lpstr>
      <vt:lpstr>Натуральные материалы</vt:lpstr>
      <vt:lpstr>Животные наших лесов</vt:lpstr>
      <vt:lpstr>О проекте</vt:lpstr>
      <vt:lpstr>Педагогическая проблема</vt:lpstr>
      <vt:lpstr>Цель проекта</vt:lpstr>
      <vt:lpstr>Задачи проекта</vt:lpstr>
      <vt:lpstr>Задачи проекта</vt:lpstr>
      <vt:lpstr>Детская проблема</vt:lpstr>
      <vt:lpstr>Детская проблема</vt:lpstr>
      <vt:lpstr>Копилка</vt:lpstr>
      <vt:lpstr>Копилка</vt:lpstr>
      <vt:lpstr>Презентация PowerPoint</vt:lpstr>
      <vt:lpstr>Презентация PowerPoint</vt:lpstr>
      <vt:lpstr>Картотека</vt:lpstr>
      <vt:lpstr>Картотека</vt:lpstr>
      <vt:lpstr>Модель</vt:lpstr>
      <vt:lpstr>Продукт</vt:lpstr>
      <vt:lpstr>Презентация</vt:lpstr>
      <vt:lpstr>Результат</vt:lpstr>
      <vt:lpstr>Новая проблема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Животные наших лесов</dc:title>
  <dc:creator>Юлиана</dc:creator>
  <cp:lastModifiedBy>Юлиана</cp:lastModifiedBy>
  <cp:revision>37</cp:revision>
  <dcterms:created xsi:type="dcterms:W3CDTF">2018-02-04T19:57:29Z</dcterms:created>
  <dcterms:modified xsi:type="dcterms:W3CDTF">2018-02-27T09:00:04Z</dcterms:modified>
</cp:coreProperties>
</file>