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1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46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6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5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8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7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94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3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5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7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88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4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5.wdp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3.wdp"/><Relationship Id="rId3" Type="http://schemas.microsoft.com/office/2007/relationships/hdphoto" Target="../media/hdphoto22.wdp"/><Relationship Id="rId7" Type="http://schemas.microsoft.com/office/2007/relationships/hdphoto" Target="../media/hdphoto20.wdp"/><Relationship Id="rId12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openxmlformats.org/officeDocument/2006/relationships/image" Target="../media/image44.png"/><Relationship Id="rId10" Type="http://schemas.openxmlformats.org/officeDocument/2006/relationships/image" Target="../media/image12.png"/><Relationship Id="rId4" Type="http://schemas.openxmlformats.org/officeDocument/2006/relationships/image" Target="../media/image37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23.wdp"/><Relationship Id="rId7" Type="http://schemas.openxmlformats.org/officeDocument/2006/relationships/image" Target="../media/image47.png"/><Relationship Id="rId12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12.png"/><Relationship Id="rId5" Type="http://schemas.microsoft.com/office/2007/relationships/hdphoto" Target="../media/hdphoto20.wdp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3" Type="http://schemas.microsoft.com/office/2007/relationships/hdphoto" Target="../media/hdphoto24.wdp"/><Relationship Id="rId7" Type="http://schemas.microsoft.com/office/2007/relationships/hdphoto" Target="../media/hdphoto6.wdp"/><Relationship Id="rId12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microsoft.com/office/2007/relationships/hdphoto" Target="../media/hdphoto25.wdp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image" Target="../media/image51.png"/><Relationship Id="rId9" Type="http://schemas.microsoft.com/office/2007/relationships/hdphoto" Target="../media/hdphoto20.wdp"/><Relationship Id="rId14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4.png"/><Relationship Id="rId7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6.wdp"/><Relationship Id="rId5" Type="http://schemas.microsoft.com/office/2007/relationships/hdphoto" Target="../media/hdphoto20.wdp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microsoft.com/office/2007/relationships/hdphoto" Target="../media/hdphoto31.wdp"/><Relationship Id="rId3" Type="http://schemas.microsoft.com/office/2007/relationships/hdphoto" Target="../media/hdphoto27.wdp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microsoft.com/office/2007/relationships/hdphoto" Target="../media/hdphoto30.wdp"/><Relationship Id="rId5" Type="http://schemas.microsoft.com/office/2007/relationships/hdphoto" Target="../media/hdphoto28.wdp"/><Relationship Id="rId15" Type="http://schemas.microsoft.com/office/2007/relationships/hdphoto" Target="../media/hdphoto32.wdp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1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F4FCA3-52F2-49DD-A880-454CEEDC2E8F}"/>
              </a:ext>
            </a:extLst>
          </p:cNvPr>
          <p:cNvSpPr txBox="1"/>
          <p:nvPr/>
        </p:nvSpPr>
        <p:spPr>
          <a:xfrm>
            <a:off x="2286000" y="116632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634021, город Томск, ул. Алтайская 128, телефон 45-06-40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0780B-BD38-43A9-9411-6CDC42C1DB99}"/>
              </a:ext>
            </a:extLst>
          </p:cNvPr>
          <p:cNvSpPr txBox="1"/>
          <p:nvPr/>
        </p:nvSpPr>
        <p:spPr>
          <a:xfrm>
            <a:off x="2286000" y="2348880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«Фрукты»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7D1D2-9FB9-4650-AD12-100E61CF79A3}"/>
              </a:ext>
            </a:extLst>
          </p:cNvPr>
          <p:cNvSpPr txBox="1"/>
          <p:nvPr/>
        </p:nvSpPr>
        <p:spPr>
          <a:xfrm>
            <a:off x="4572000" y="624444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–логопед: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Ольга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028191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0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25" y="1120252"/>
            <a:ext cx="2308456" cy="230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48" y="1628802"/>
            <a:ext cx="1459527" cy="14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yt3.ggpht.com/a/AATXAJxHtqQb5fj61C9XBeL5zKPZImHyuC2849Y0myUKQg=s900-c-k-c0xffffffff-no-rj-m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45" y="3959480"/>
            <a:ext cx="2578808" cy="2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yt3.ggpht.com/a/AATXAJxHtqQb5fj61C9XBeL5zKPZImHyuC2849Y0myUKQg=s900-c-k-c0xffffffff-no-rj-m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04" y="4465285"/>
            <a:ext cx="1567225" cy="15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828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40" y="4170270"/>
            <a:ext cx="1386244" cy="11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Фрукты – великаны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prstClr val="white"/>
                </a:solidFill>
                <a:latin typeface="Calibri" panose="020F0502020204030204"/>
              </a:rPr>
              <a:t>Нажми на фрукт, чтобы он стал большим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828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Фрукты – великаны</a:t>
            </a:r>
          </a:p>
          <a:p>
            <a:pPr algn="ctr"/>
            <a:r>
              <a:rPr lang="ru-RU" kern="0" dirty="0">
                <a:solidFill>
                  <a:prstClr val="white"/>
                </a:solidFill>
              </a:rPr>
              <a:t>Нажми на фрукт, чтобы он стал большим</a:t>
            </a:r>
          </a:p>
        </p:txBody>
      </p:sp>
      <p:pic>
        <p:nvPicPr>
          <p:cNvPr id="13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58" y="3852602"/>
            <a:ext cx="1528179" cy="14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3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828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Фрукты – великаны</a:t>
            </a:r>
          </a:p>
          <a:p>
            <a:pPr algn="ctr"/>
            <a:r>
              <a:rPr lang="ru-RU" kern="0" dirty="0">
                <a:solidFill>
                  <a:prstClr val="white"/>
                </a:solidFill>
              </a:rPr>
              <a:t>Нажми на фрукт, чтобы он стал большим</a:t>
            </a:r>
          </a:p>
        </p:txBody>
      </p:sp>
      <p:pic>
        <p:nvPicPr>
          <p:cNvPr id="13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13021"/>
            <a:ext cx="1710224" cy="1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3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828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Фрукты – великаны</a:t>
            </a:r>
          </a:p>
          <a:p>
            <a:pPr algn="ctr"/>
            <a:r>
              <a:rPr lang="ru-RU" kern="0" dirty="0">
                <a:solidFill>
                  <a:prstClr val="white"/>
                </a:solidFill>
              </a:rPr>
              <a:t>Нажми на фрукт, чтобы он стал большим</a:t>
            </a:r>
          </a:p>
        </p:txBody>
      </p:sp>
      <p:pic>
        <p:nvPicPr>
          <p:cNvPr id="10" name="Picture 4" descr="https://yt3.ggpht.com/a/AATXAJxHtqQb5fj61C9XBeL5zKPZImHyuC2849Y0myUKQg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81" y="3502408"/>
            <a:ext cx="2029168" cy="20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06" y="520030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3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19876"/>
            <a:ext cx="2248167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МОН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слога</a:t>
            </a:r>
          </a:p>
        </p:txBody>
      </p:sp>
    </p:spTree>
    <p:extLst>
      <p:ext uri="{BB962C8B-B14F-4D97-AF65-F5344CB8AC3E}">
        <p14:creationId xmlns:p14="http://schemas.microsoft.com/office/powerpoint/2010/main" val="240694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385" y="308780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3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ПЕЛЬ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054282" y="4569271"/>
            <a:ext cx="1373702" cy="115023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СИН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слога</a:t>
            </a:r>
          </a:p>
        </p:txBody>
      </p:sp>
      <p:pic>
        <p:nvPicPr>
          <p:cNvPr id="19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25" y="2348880"/>
            <a:ext cx="2897979" cy="268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9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53" y="518296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3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БА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НАН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0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13" y="2420888"/>
            <a:ext cx="3219587" cy="32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0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385" y="404664"/>
            <a:ext cx="4551232" cy="5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3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414933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НА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771800" y="4569271"/>
            <a:ext cx="1373702" cy="115023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НАС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14" name="Picture 4" descr="https://yt3.ggpht.com/a/AATXAJxHtqQb5fj61C9XBeL5zKPZImHyuC2849Y0myUKQg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11" y="2139596"/>
            <a:ext cx="2578808" cy="2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5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58" y="1700455"/>
            <a:ext cx="1235990" cy="12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51" y="4113076"/>
            <a:ext cx="1386244" cy="11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6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123" y="1172034"/>
            <a:ext cx="1212114" cy="120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72034"/>
            <a:ext cx="1234388" cy="122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72" y="2315125"/>
            <a:ext cx="1192299" cy="11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31" y="4680980"/>
            <a:ext cx="1386244" cy="11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10" y="4088382"/>
            <a:ext cx="1386244" cy="11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56" y="5248884"/>
            <a:ext cx="1386244" cy="11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54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"/>
            <a:ext cx="5148063" cy="1920378"/>
          </a:xfrm>
        </p:spPr>
        <p:txBody>
          <a:bodyPr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</a:p>
        </p:txBody>
      </p:sp>
      <p:pic>
        <p:nvPicPr>
          <p:cNvPr id="1026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6" y="1769636"/>
            <a:ext cx="3774452" cy="45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415" y="3932447"/>
            <a:ext cx="173754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08" y="2385478"/>
            <a:ext cx="2254359" cy="208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233932"/>
            <a:ext cx="1741283" cy="142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04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3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42" y="1610576"/>
            <a:ext cx="1565770" cy="14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777" y="1062033"/>
            <a:ext cx="1565770" cy="14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55" y="2208916"/>
            <a:ext cx="1565770" cy="14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99864"/>
            <a:ext cx="1565770" cy="14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23" y="4612271"/>
            <a:ext cx="1521889" cy="15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55" y="4612270"/>
            <a:ext cx="1521889" cy="15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58" y="3798190"/>
            <a:ext cx="1521889" cy="15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55" y="5424105"/>
            <a:ext cx="1521889" cy="15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640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69" y="1671187"/>
            <a:ext cx="906881" cy="12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91" y="2273165"/>
            <a:ext cx="906881" cy="12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62108"/>
            <a:ext cx="906881" cy="12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38271"/>
            <a:ext cx="906881" cy="12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yt3.ggpht.com/a/AATXAJxHtqQb5fj61C9XBeL5zKPZImHyuC2849Y0myUKQg=s900-c-k-c0xffffffff-no-rj-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87" y="4360581"/>
            <a:ext cx="1742844" cy="17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yt3.ggpht.com/a/AATXAJxHtqQb5fj61C9XBeL5zKPZImHyuC2849Y0myUKQg=s900-c-k-c0xffffffff-no-rj-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688" y="3891614"/>
            <a:ext cx="1742844" cy="17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yt3.ggpht.com/a/AATXAJxHtqQb5fj61C9XBeL5zKPZImHyuC2849Y0myUKQg=s900-c-k-c0xffffffff-no-rj-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938" y="4658047"/>
            <a:ext cx="1742844" cy="17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yt3.ggpht.com/a/AATXAJxHtqQb5fj61C9XBeL5zKPZImHyuC2849Y0myUKQg=s900-c-k-c0xffffffff-no-rj-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38" y="4665381"/>
            <a:ext cx="1742844" cy="17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98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1" y="1160748"/>
            <a:ext cx="33463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13" y="3063757"/>
            <a:ext cx="1235990" cy="12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45" y="3232374"/>
            <a:ext cx="1111574" cy="91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54" y="958086"/>
            <a:ext cx="1521889" cy="15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67" y="5314093"/>
            <a:ext cx="906881" cy="12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 descr="https://avatanplus.com/files/resources/original/5b3f335f60d011646ee0aca5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57" y="5272425"/>
            <a:ext cx="1378939" cy="122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6" descr="https://e7.pngegg.com/pngimages/967/282/png-clipart-apricot-aprico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55" y="5274877"/>
            <a:ext cx="1459581" cy="12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42" y="885796"/>
            <a:ext cx="1565770" cy="14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Расскажи, из чего варенье.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Какое оно?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96728" y="649514"/>
            <a:ext cx="2800584" cy="2961618"/>
            <a:chOff x="3527025" y="435758"/>
            <a:chExt cx="2800584" cy="2961618"/>
          </a:xfrm>
        </p:grpSpPr>
        <p:pic>
          <p:nvPicPr>
            <p:cNvPr id="10244" name="Picture 4" descr="https://thumbs.dreamstime.com/b/%D0%B1%D0%B0%D0%BD%D0%BA-%D0%B2%D0%B0%D1%80%D0%B5%D0%BD%D1%8C%D1%8F-%D0%BF%D0%BE-%D0%B5%D0%BD%D0%B8%D0%BA%D0%B8-7673103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025" y="435758"/>
              <a:ext cx="2800584" cy="2961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4492028" y="1772817"/>
              <a:ext cx="944068" cy="108011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5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20" y="1789541"/>
            <a:ext cx="1521889" cy="15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12" y="649514"/>
            <a:ext cx="2805113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78" y="1986573"/>
            <a:ext cx="1069412" cy="106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5940152" y="753210"/>
            <a:ext cx="2800584" cy="2961618"/>
            <a:chOff x="3527025" y="435758"/>
            <a:chExt cx="2800584" cy="2961618"/>
          </a:xfrm>
        </p:grpSpPr>
        <p:pic>
          <p:nvPicPr>
            <p:cNvPr id="32" name="Picture 4" descr="https://thumbs.dreamstime.com/b/%D0%B1%D0%B0%D0%BD%D0%BA-%D0%B2%D0%B0%D1%80%D0%B5%D0%BD%D1%8C%D1%8F-%D0%BF%D0%BE-%D0%B5%D0%BD%D0%B8%D0%BA%D0%B8-7673103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025" y="435758"/>
              <a:ext cx="2800584" cy="2961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4492028" y="1772817"/>
              <a:ext cx="944068" cy="108011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7" name="Рисунок 46" descr="https://avatanplus.com/files/resources/original/5b3f335f60d011646ee0aca5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21" y="2090270"/>
            <a:ext cx="1345263" cy="1060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Группа 33"/>
          <p:cNvGrpSpPr/>
          <p:nvPr/>
        </p:nvGrpSpPr>
        <p:grpSpPr>
          <a:xfrm>
            <a:off x="5940152" y="3714828"/>
            <a:ext cx="2800584" cy="2961618"/>
            <a:chOff x="3527025" y="435758"/>
            <a:chExt cx="2800584" cy="2961618"/>
          </a:xfrm>
        </p:grpSpPr>
        <p:pic>
          <p:nvPicPr>
            <p:cNvPr id="36" name="Picture 4" descr="https://thumbs.dreamstime.com/b/%D0%B1%D0%B0%D0%BD%D0%BA-%D0%B2%D0%B0%D1%80%D0%B5%D0%BD%D1%8C%D1%8F-%D0%BF%D0%BE-%D0%B5%D0%BD%D0%B8%D0%BA%D0%B8-7673103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025" y="435758"/>
              <a:ext cx="2800584" cy="2961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4492028" y="1772817"/>
              <a:ext cx="944068" cy="108011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4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02" y="5136566"/>
            <a:ext cx="1111574" cy="91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100706" y="3715171"/>
            <a:ext cx="2800584" cy="2961618"/>
            <a:chOff x="3527025" y="435758"/>
            <a:chExt cx="2800584" cy="2961618"/>
          </a:xfrm>
        </p:grpSpPr>
        <p:pic>
          <p:nvPicPr>
            <p:cNvPr id="39" name="Picture 4" descr="https://thumbs.dreamstime.com/b/%D0%B1%D0%B0%D0%BD%D0%BA-%D0%B2%D0%B0%D1%80%D0%B5%D0%BD%D1%8C%D1%8F-%D0%BF%D0%BE-%D0%B5%D0%BD%D0%B8%D0%BA%D0%B8-7673103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025" y="435758"/>
              <a:ext cx="2800584" cy="2961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Прямоугольник 39"/>
            <p:cNvSpPr/>
            <p:nvPr/>
          </p:nvSpPr>
          <p:spPr>
            <a:xfrm>
              <a:off x="4492028" y="1772817"/>
              <a:ext cx="944068" cy="108011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6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02" y="5017643"/>
            <a:ext cx="837565" cy="11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/>
          <p:cNvGrpSpPr/>
          <p:nvPr/>
        </p:nvGrpSpPr>
        <p:grpSpPr>
          <a:xfrm>
            <a:off x="2900039" y="3715171"/>
            <a:ext cx="2800584" cy="2961618"/>
            <a:chOff x="3527025" y="435758"/>
            <a:chExt cx="2800584" cy="2961618"/>
          </a:xfrm>
        </p:grpSpPr>
        <p:pic>
          <p:nvPicPr>
            <p:cNvPr id="42" name="Picture 4" descr="https://thumbs.dreamstime.com/b/%D0%B1%D0%B0%D0%BD%D0%BA-%D0%B2%D0%B0%D1%80%D0%B5%D0%BD%D1%8C%D1%8F-%D0%BF%D0%BE-%D0%B5%D0%BD%D0%B8%D0%BA%D0%B8-7673103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025" y="435758"/>
              <a:ext cx="2800584" cy="2961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/>
            <p:cNvSpPr/>
            <p:nvPr/>
          </p:nvSpPr>
          <p:spPr>
            <a:xfrm>
              <a:off x="4492028" y="1772817"/>
              <a:ext cx="944068" cy="108011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34" name="Picture 6" descr="https://e7.pngegg.com/pngimages/967/282/png-clipart-apricot-apric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77" y="5051887"/>
            <a:ext cx="1459581" cy="12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86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2" y="36359"/>
            <a:ext cx="3759849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Из чего ты будешь пить компот?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«Я буду пить компот из…»</a:t>
            </a:r>
          </a:p>
        </p:txBody>
      </p:sp>
      <p:pic>
        <p:nvPicPr>
          <p:cNvPr id="11270" name="Picture 6" descr="https://st2.depositphotos.com/1177973/8493/i/950/depositphotos_84934576-stock-photo-glass-of-grape-juice-isolat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3" b="98534" l="16226" r="83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787" y="2252623"/>
            <a:ext cx="3363641" cy="43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31884" y="3216522"/>
            <a:ext cx="1676297" cy="2400507"/>
            <a:chOff x="323528" y="1295214"/>
            <a:chExt cx="1676297" cy="2400507"/>
          </a:xfrm>
        </p:grpSpPr>
        <p:pic>
          <p:nvPicPr>
            <p:cNvPr id="26" name="Picture 6" descr="https://st.depositphotos.com/1326558/1716/i/950/depositphotos_17163441-stock-photo-tangerine-isolated-on-white-backgroun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295214"/>
              <a:ext cx="1400932" cy="129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6" descr="https://e7.pngegg.com/pngimages/967/282/png-clipart-apricot-aprico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44" y="2489134"/>
              <a:ext cx="1459581" cy="120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6" descr="https://st2.depositphotos.com/1177973/8493/i/950/depositphotos_84934576-stock-photo-glass-of-grape-juice-isolat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3" b="98534" l="16226" r="83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38" y="482386"/>
            <a:ext cx="3363641" cy="43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597775" y="1332238"/>
            <a:ext cx="1521889" cy="2307338"/>
            <a:chOff x="2926252" y="1182747"/>
            <a:chExt cx="1521889" cy="2307338"/>
          </a:xfrm>
        </p:grpSpPr>
        <p:pic>
          <p:nvPicPr>
            <p:cNvPr id="45" name="Picture 16" descr="https://yt3.ggpht.com/a/AGF-l7-er2ZwwGRxUthE-X-wdeyYIAke9WqyOh5JHw=s900-c-k-c0xffffffff-no-rj-m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252" y="1182747"/>
              <a:ext cx="1521889" cy="1521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https://1.bp.blogspot.com/-fGqUbQ44Swk/XsLx0U4Ha9I/AAAAAAAA0Ec/WSsECqz0cSYx4mB4B4CpboZngEXjk07-ACLcBGAsYHQ/s1600/VC_MySchool_Cluster-%2BDoV%2B%252829%2529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8653" y="2426428"/>
              <a:ext cx="1069412" cy="1063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6" descr="https://st2.depositphotos.com/1177973/8493/i/950/depositphotos_84934576-stock-photo-glass-of-grape-juice-isolat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3" b="98534" l="16226" r="83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41" y="2126545"/>
            <a:ext cx="3363641" cy="43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st2.depositphotos.com/1177973/8493/i/950/depositphotos_84934576-stock-photo-glass-of-grape-juice-isolat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3" b="98534" l="16226" r="83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30" y="354017"/>
            <a:ext cx="3363641" cy="43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181856" y="1703304"/>
            <a:ext cx="1397588" cy="1961624"/>
            <a:chOff x="7324864" y="1431363"/>
            <a:chExt cx="1397588" cy="1961624"/>
          </a:xfrm>
        </p:grpSpPr>
        <p:pic>
          <p:nvPicPr>
            <p:cNvPr id="44" name="Picture 10" descr="https://clipart-best.com/img/lemon/lemon-clip-art-17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864" y="1431363"/>
              <a:ext cx="1111574" cy="910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Рисунок 46" descr="https://avatanplus.com/files/resources/original/5b3f335f60d011646ee0aca5.pn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7189" y="2332489"/>
              <a:ext cx="1345263" cy="10604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Группа 5"/>
          <p:cNvGrpSpPr/>
          <p:nvPr/>
        </p:nvGrpSpPr>
        <p:grpSpPr>
          <a:xfrm>
            <a:off x="4716016" y="3107747"/>
            <a:ext cx="2029168" cy="2436461"/>
            <a:chOff x="5135120" y="1224663"/>
            <a:chExt cx="2029168" cy="2436461"/>
          </a:xfrm>
        </p:grpSpPr>
        <p:pic>
          <p:nvPicPr>
            <p:cNvPr id="25" name="Picture 4" descr="https://yt3.ggpht.com/a/AATXAJxHtqQb5fj61C9XBeL5zKPZImHyuC2849Y0myUKQg=s900-c-k-c0xffffffff-no-rj-m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120" y="1631956"/>
              <a:ext cx="2029168" cy="2029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https://www.clipartmax.com/png/full/24-248332_yellow-pear-png-vector-clipart-image-pear-clipart-png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120" y="1224663"/>
              <a:ext cx="837565" cy="1114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89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Гусеница ползет к…</a:t>
            </a:r>
          </a:p>
        </p:txBody>
      </p:sp>
      <p:pic>
        <p:nvPicPr>
          <p:cNvPr id="43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73" y="2640296"/>
            <a:ext cx="1284583" cy="127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14207"/>
            <a:ext cx="1420999" cy="11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61" y="288091"/>
            <a:ext cx="2027595" cy="20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36" y="5015596"/>
            <a:ext cx="1024364" cy="13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 descr="https://avatanplus.com/files/resources/original/5b3f335f60d011646ee0aca5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7" y="5191310"/>
            <a:ext cx="1378939" cy="122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542" y="4863900"/>
            <a:ext cx="1747243" cy="161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4" y="1065179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9" y="1094561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7" y="1089570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4" y="1089571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9" y="1089572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4" y="1129422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28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01875 0.3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21267 0.374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44045 0.39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0.68455 0.4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19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61927 0.128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55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55139 -0.124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1814028" y="181226"/>
            <a:ext cx="5616623" cy="12106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14029" y="1562194"/>
            <a:ext cx="5616623" cy="12106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10963" y="2915742"/>
            <a:ext cx="5616623" cy="12106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47032" y="4293096"/>
            <a:ext cx="5616623" cy="12106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48746" y="5626967"/>
            <a:ext cx="5616623" cy="12106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https://thumbs.dreamstime.com/b/%D0%B6%D0%B5%D1%81%D1%82-%D1%81-%D0%B7%D0%BD%D0%B0%D1%87%D0%BA%D0%BE%D0%BC-%D1%83%D0%BA%D0%B0%D0%B7%D0%B0%D1%82%D0%B5-%D1%8C%D0%BD%D0%BE%D0%B3%D0%BE-%D0%BF%D0%B0-%D1%8C%D1%86%D0%B0-%D1%81%D1%82%D0%B8-%D0%B5%D0%BC-%D1%88%D0%B0%D1%80%D0%B6%D0%B0-83335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-213901"/>
            <a:ext cx="1763410" cy="176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786568"/>
            <a:ext cx="19794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ЭТО</a:t>
            </a:r>
            <a:endParaRPr lang="ru-RU" sz="28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916832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ЦВЕТ</a:t>
            </a:r>
            <a:endParaRPr lang="ru-RU" sz="28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Пятно 2 4"/>
          <p:cNvSpPr/>
          <p:nvPr/>
        </p:nvSpPr>
        <p:spPr>
          <a:xfrm>
            <a:off x="3481458" y="2098703"/>
            <a:ext cx="792088" cy="58477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ятно 2 33"/>
          <p:cNvSpPr/>
          <p:nvPr/>
        </p:nvSpPr>
        <p:spPr>
          <a:xfrm>
            <a:off x="5760558" y="1672203"/>
            <a:ext cx="792088" cy="584775"/>
          </a:xfrm>
          <a:prstGeom prst="irregularSeal2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ятно 2 34"/>
          <p:cNvSpPr/>
          <p:nvPr/>
        </p:nvSpPr>
        <p:spPr>
          <a:xfrm>
            <a:off x="4970355" y="2090755"/>
            <a:ext cx="792088" cy="584775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ятно 2 35"/>
          <p:cNvSpPr/>
          <p:nvPr/>
        </p:nvSpPr>
        <p:spPr>
          <a:xfrm>
            <a:off x="4306511" y="1657914"/>
            <a:ext cx="792088" cy="5847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ятно 2 36"/>
          <p:cNvSpPr/>
          <p:nvPr/>
        </p:nvSpPr>
        <p:spPr>
          <a:xfrm>
            <a:off x="6442818" y="2039709"/>
            <a:ext cx="792088" cy="584775"/>
          </a:xfrm>
          <a:prstGeom prst="irregularSeal2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w7.pngwing.com/pngs/288/379/png-transparent-apple-accessory-fruit-food-apple-fruit-natural-foods-food-fru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5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14" y="263869"/>
            <a:ext cx="939249" cy="10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51720" y="3259723"/>
            <a:ext cx="14297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ФОРМА</a:t>
            </a:r>
          </a:p>
        </p:txBody>
      </p:sp>
      <p:sp>
        <p:nvSpPr>
          <p:cNvPr id="2048" name="Прямоугольник 2047"/>
          <p:cNvSpPr/>
          <p:nvPr/>
        </p:nvSpPr>
        <p:spPr>
          <a:xfrm rot="10800000" flipV="1">
            <a:off x="1848746" y="4536994"/>
            <a:ext cx="18591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ВКУС</a:t>
            </a:r>
          </a:p>
        </p:txBody>
      </p:sp>
      <p:sp>
        <p:nvSpPr>
          <p:cNvPr id="2049" name="Прямоугольник 2048"/>
          <p:cNvSpPr/>
          <p:nvPr/>
        </p:nvSpPr>
        <p:spPr>
          <a:xfrm>
            <a:off x="3481458" y="3017277"/>
            <a:ext cx="549697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3" name="Прямоугольник 2052"/>
          <p:cNvSpPr/>
          <p:nvPr/>
        </p:nvSpPr>
        <p:spPr>
          <a:xfrm>
            <a:off x="6063384" y="2998981"/>
            <a:ext cx="97852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5" name="Овал 2054"/>
          <p:cNvSpPr/>
          <p:nvPr/>
        </p:nvSpPr>
        <p:spPr>
          <a:xfrm>
            <a:off x="4102598" y="3392997"/>
            <a:ext cx="671400" cy="612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6" name="Равнобедренный треугольник 2055"/>
          <p:cNvSpPr/>
          <p:nvPr/>
        </p:nvSpPr>
        <p:spPr>
          <a:xfrm>
            <a:off x="4893803" y="2992279"/>
            <a:ext cx="681765" cy="55806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7" name="Овал 2056"/>
          <p:cNvSpPr/>
          <p:nvPr/>
        </p:nvSpPr>
        <p:spPr>
          <a:xfrm>
            <a:off x="5410691" y="3577668"/>
            <a:ext cx="921917" cy="4273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8" name="Прямоугольник 2057"/>
          <p:cNvSpPr/>
          <p:nvPr/>
        </p:nvSpPr>
        <p:spPr>
          <a:xfrm rot="10800000" flipV="1">
            <a:off x="2051720" y="5834288"/>
            <a:ext cx="18257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ГДЕ РАСТЕТ?</a:t>
            </a:r>
          </a:p>
        </p:txBody>
      </p:sp>
      <p:pic>
        <p:nvPicPr>
          <p:cNvPr id="2059" name="Picture 8" descr="https://runews.su/uploads/posts/2020-04/vrach-nazval-samyj-vrednyj-produkt-novosti-dnja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3" y="4536994"/>
            <a:ext cx="1244694" cy="8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0" descr="https://img2.freepng.ru/20190228/wyv/kisspng-chili-pepper-peppers-illustration-vegetable-vector-5c783a5914d440.5097872315513831290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24" y="4377665"/>
            <a:ext cx="1279779" cy="68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95" y="4576130"/>
            <a:ext cx="917229" cy="75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2" descr="https://otvedai.net/uploads/posts/2013-05/1368815476_3002.jpg894264248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93" l="0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37" y="5730626"/>
            <a:ext cx="1846832" cy="10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s://w7.pngwing.com/pngs/806/627/png-transparent-green-leafed-tree-tree-with-green-leaves-leaf-presentation-branch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38" y="5676389"/>
            <a:ext cx="998468" cy="11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.pinimg.com/originals/b3/e0/96/b3e0961c171a02882922400f9229e5f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19" y="5834288"/>
            <a:ext cx="1051584" cy="10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2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Это фрукты. Назови, какие фрукты нарисованы.</a:t>
            </a:r>
          </a:p>
        </p:txBody>
      </p:sp>
      <p:pic>
        <p:nvPicPr>
          <p:cNvPr id="1026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55" y="1586710"/>
            <a:ext cx="1322097" cy="131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02" y="1586710"/>
            <a:ext cx="1251333" cy="166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11923"/>
            <a:ext cx="1975676" cy="182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4.depositphotos.com/2525469/23227/i/950/depositphotos_232274382-stock-photo-tangerine-leaves-white-backgrou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98" y="4880557"/>
            <a:ext cx="1600907" cy="160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2239439"/>
            <a:ext cx="1616550" cy="132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yt3.ggpht.com/a/AGF-l7-er2ZwwGRxUthE-X-wdeyYIAke9WqyOh5JHw=s900-c-k-c0xffffffff-no-rj-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9276"/>
            <a:ext cx="2432188" cy="24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yt3.ggpht.com/a/AATXAJxHtqQb5fj61C9XBeL5zKPZImHyuC2849Y0myUKQg=s900-c-k-c0xffffffff-no-rj-m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52" y="2691303"/>
            <a:ext cx="3139087" cy="313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e7.pngegg.com/pngimages/967/282/png-clipart-apricot-apric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76656"/>
            <a:ext cx="1459581" cy="12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s://avatanplus.com/files/resources/original/5b3f335f60d011646ee0aca5.pn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807" y="3409561"/>
            <a:ext cx="1723040" cy="1451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63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1.bp.blogspot.com/-WR8KrRYgPAk/VpeaYfPu_DI/AAAAAAAAGeM/CihDm1bQtZE/s1600/13_derev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43" y="3430963"/>
            <a:ext cx="223916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ickimage.ru/wp-content/uploads/images/detskie/appletree/derevoyablonya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620294"/>
            <a:ext cx="1919584" cy="23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mbs.dreamstime.com/b/%D0%B0%D0%BF%D0%B5%D0%BB%D1%8C%D1%81%D0%B8%D0%BD%D0%BE%D0%B2%D0%BE%D0%B5-%D0%B4%D0%B5%D1%80%D0%B5%D0%B2%D0%BE-%D0%B8%D0%BB%D0%BB%D1%8E%D1%81%D1%82%D1%80%D0%B0%D1%86%D0%B8%D0%B8-%D0%B2%D0%B5%D0%BA%D1%82%D0%BE%D1%80%D0%B0-%D1%81%D0%BE-%D0%B7%D1%80%D0%B5%D0%BB%D1%8B%D0%BC-%D0%BF%D0%BB%D0%BE%D0%B4%D0%BE%D0%BC-%D1%81-%D0%B7%D0%B5%D0%BB%D0%B5%D0%BD%D1%8B%D0%BC%D0%B8-1527322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32" y="3898436"/>
            <a:ext cx="2484841" cy="248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rintonic.ru/uploads/images/2016/04/04/img_5702bb8274c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256" y="3415567"/>
            <a:ext cx="3628224" cy="27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thumbs.dreamstime.com/b/corel-%D0%BF%D0%BB%D0%BE%D1%81%D0%BA%D0%BE%D0%B5-clipart-%D0%B8%D0%BB%D0%BB%D1%8E%D1%81%D1%82%D1%80%D0%B0%D1%86%D0%B8%D0%B8-%D1%86%D0%B2%D0%B5%D1%82%D0%B0-%D0%B2%D0%B5%D0%BA%D1%82%D0%BE%D1%80%D0%B0-%D0%B7%D1%80%D0%B5%D0%BB%D1%8B%D0%B9-%D0%BD%D0%B0-%D0%B4%D0%B5%D1%80%D0%B5%D0%B2%D0%B5-%D0%BB%D0%B8%D0%BC%D0%BE%D0%BD%D0%B0-citrus-14472586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4" y="3902361"/>
            <a:ext cx="2241494" cy="27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1"/>
            <a:ext cx="3812950" cy="92655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Фрукты растут в саду, на деревьях</a:t>
            </a:r>
            <a:r>
              <a:rPr kumimoji="0" lang="ru-RU" sz="1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3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7.pngwing.com/pngs/806/627/png-transparent-green-leafed-tree-tree-with-green-leaves-leaf-presentation-branch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86" y="547385"/>
            <a:ext cx="5288878" cy="615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84" y="3053976"/>
            <a:ext cx="1017461" cy="101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72" y="1340768"/>
            <a:ext cx="1017461" cy="101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14" y="3116990"/>
            <a:ext cx="1017461" cy="101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31" y="1749091"/>
            <a:ext cx="1017461" cy="101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105" y="3286921"/>
            <a:ext cx="1017461" cy="101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latin typeface="Calibri" panose="020F0502020204030204"/>
              </a:rPr>
              <a:t>Посчитай яблоки(нажимаем 5 раз на дерево)</a:t>
            </a:r>
            <a:r>
              <a:rPr kumimoji="0" lang="ru-RU" sz="1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8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latin typeface="Calibri" panose="020F0502020204030204"/>
              </a:rPr>
              <a:t>Посчитай лимоны (нажимаем 5 раз на дерево)</a:t>
            </a:r>
            <a:r>
              <a:rPr kumimoji="0" lang="ru-RU" sz="1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8" descr="https://ds04.infourok.ru/uploads/ex/0975/00120ad4-98bf4999/hello_html_m59d5257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72" y="390485"/>
            <a:ext cx="5184575" cy="614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59" y="1140738"/>
            <a:ext cx="114250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35" y="1194560"/>
            <a:ext cx="114250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353" y="2292526"/>
            <a:ext cx="114250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79" y="2213248"/>
            <a:ext cx="114250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66" y="2960948"/>
            <a:ext cx="114250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57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ds04.infourok.ru/uploads/ex/0975/00120ad4-98bf4999/hello_html_m59d5257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8" y="355142"/>
            <a:ext cx="5184575" cy="614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465" y="2564918"/>
            <a:ext cx="1008112" cy="13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latin typeface="Calibri" panose="020F0502020204030204"/>
              </a:rPr>
              <a:t>Посчитай груши (нажимаем 5 раз на дерево)</a:t>
            </a:r>
            <a:r>
              <a:rPr kumimoji="0" lang="ru-RU" sz="1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89161"/>
            <a:ext cx="1008112" cy="13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381" y="681216"/>
            <a:ext cx="1008112" cy="13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22" y="1351850"/>
            <a:ext cx="1008112" cy="13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564919"/>
            <a:ext cx="1008112" cy="13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57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3" y="1139830"/>
            <a:ext cx="2314317" cy="23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1.bp.blogspot.com/-fGqUbQ44Swk/XsLx0U4Ha9I/AAAAAAAA0Ec/WSsECqz0cSYx4mB4B4CpboZngEXjk07-ACLcBGAsYHQ/s1600/VC_MySchool_Cluster-%2BDoV%2B%252829%25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04" y="1591241"/>
            <a:ext cx="1406612" cy="139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73" y="4581128"/>
            <a:ext cx="1386244" cy="11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57" y="4214917"/>
            <a:ext cx="2280197" cy="186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noProof="0" dirty="0">
                <a:latin typeface="Calibri" panose="020F0502020204030204"/>
              </a:rPr>
              <a:t>Назови ласково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70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6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54" y="1603847"/>
            <a:ext cx="1008112" cy="13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clipartmax.com/png/full/24-248332_yellow-pear-png-vector-clipart-image-pear-clipart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7029"/>
            <a:ext cx="1644120" cy="218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6" y="4025919"/>
            <a:ext cx="2642017" cy="244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st.depositphotos.com/1326558/1716/i/950/depositphotos_17163441-stock-photo-tangerine-isolated-on-white-backgrou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22" y="4365120"/>
            <a:ext cx="1528179" cy="14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7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</TotalTime>
  <Words>204</Words>
  <Application>Microsoft Office PowerPoint</Application>
  <PresentationFormat>Экран (4:3)</PresentationFormat>
  <Paragraphs>58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Презентация PowerPoint</vt:lpstr>
      <vt:lpstr>ФРУКТЫ</vt:lpstr>
      <vt:lpstr>Это фрукты. Назови, какие фрукты нарисованы.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ФРУКТЫ</dc:title>
  <dc:creator>User</dc:creator>
  <cp:lastModifiedBy>Алена</cp:lastModifiedBy>
  <cp:revision>38</cp:revision>
  <dcterms:created xsi:type="dcterms:W3CDTF">2021-06-09T04:52:40Z</dcterms:created>
  <dcterms:modified xsi:type="dcterms:W3CDTF">2024-09-22T06:02:13Z</dcterms:modified>
</cp:coreProperties>
</file>