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</p:sldMasterIdLst>
  <p:sldIdLst>
    <p:sldId id="289" r:id="rId13"/>
    <p:sldId id="259" r:id="rId14"/>
    <p:sldId id="258" r:id="rId15"/>
    <p:sldId id="256" r:id="rId16"/>
    <p:sldId id="261" r:id="rId17"/>
    <p:sldId id="262" r:id="rId18"/>
    <p:sldId id="264" r:id="rId19"/>
    <p:sldId id="265" r:id="rId20"/>
    <p:sldId id="266" r:id="rId21"/>
    <p:sldId id="267" r:id="rId22"/>
    <p:sldId id="268" r:id="rId23"/>
    <p:sldId id="269" r:id="rId24"/>
    <p:sldId id="272" r:id="rId25"/>
    <p:sldId id="270" r:id="rId26"/>
    <p:sldId id="271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2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630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642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557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644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445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654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652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693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358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74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86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469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673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199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048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031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733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234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369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17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689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680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005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279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591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301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2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497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378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022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98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263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116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45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73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06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10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45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4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5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33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967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97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43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47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13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60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39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8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91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2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02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95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12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848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00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27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09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2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722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04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949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87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36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643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77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62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98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3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79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820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9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13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31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439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64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779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626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9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344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791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82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99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138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319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439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643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779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6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987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344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791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820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99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13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319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439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816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9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65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366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273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159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745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777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965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496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849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5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987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088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40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966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071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938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889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944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475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4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3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7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1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2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2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2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9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3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14.wdp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15.wdp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41.png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19.wdp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0.wdp"/><Relationship Id="rId7" Type="http://schemas.openxmlformats.org/officeDocument/2006/relationships/image" Target="../media/image50.png"/><Relationship Id="rId12" Type="http://schemas.microsoft.com/office/2007/relationships/hdphoto" Target="../media/hdphoto2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9.xml"/><Relationship Id="rId6" Type="http://schemas.microsoft.com/office/2007/relationships/hdphoto" Target="../media/hdphoto21.wdp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microsoft.com/office/2007/relationships/hdphoto" Target="../media/hdphoto2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0.png"/><Relationship Id="rId5" Type="http://schemas.microsoft.com/office/2007/relationships/hdphoto" Target="../media/hdphoto23.wdp"/><Relationship Id="rId4" Type="http://schemas.openxmlformats.org/officeDocument/2006/relationships/image" Target="../media/image59.png"/><Relationship Id="rId9" Type="http://schemas.microsoft.com/office/2007/relationships/hdphoto" Target="../media/hdphoto2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hdphoto" Target="../media/hdphoto26.wdp"/><Relationship Id="rId7" Type="http://schemas.openxmlformats.org/officeDocument/2006/relationships/image" Target="../media/image6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1.xml"/><Relationship Id="rId6" Type="http://schemas.microsoft.com/office/2007/relationships/hdphoto" Target="../media/hdphoto27.wdp"/><Relationship Id="rId5" Type="http://schemas.openxmlformats.org/officeDocument/2006/relationships/image" Target="../media/image64.png"/><Relationship Id="rId10" Type="http://schemas.microsoft.com/office/2007/relationships/hdphoto" Target="../media/hdphoto28.wdp"/><Relationship Id="rId4" Type="http://schemas.openxmlformats.org/officeDocument/2006/relationships/image" Target="../media/image63.jpe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30.wdp"/><Relationship Id="rId3" Type="http://schemas.openxmlformats.org/officeDocument/2006/relationships/image" Target="../media/image69.png"/><Relationship Id="rId7" Type="http://schemas.microsoft.com/office/2007/relationships/hdphoto" Target="../media/hdphoto2.wdp"/><Relationship Id="rId12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.png"/><Relationship Id="rId11" Type="http://schemas.microsoft.com/office/2007/relationships/hdphoto" Target="../media/hdphoto6.wdp"/><Relationship Id="rId5" Type="http://schemas.openxmlformats.org/officeDocument/2006/relationships/image" Target="../media/image70.png"/><Relationship Id="rId10" Type="http://schemas.openxmlformats.org/officeDocument/2006/relationships/image" Target="../media/image13.png"/><Relationship Id="rId4" Type="http://schemas.microsoft.com/office/2007/relationships/hdphoto" Target="../media/hdphoto29.wdp"/><Relationship Id="rId9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31.wdp"/><Relationship Id="rId7" Type="http://schemas.openxmlformats.org/officeDocument/2006/relationships/image" Target="../media/image39.png"/><Relationship Id="rId12" Type="http://schemas.openxmlformats.org/officeDocument/2006/relationships/image" Target="../media/image4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0.png"/><Relationship Id="rId11" Type="http://schemas.openxmlformats.org/officeDocument/2006/relationships/image" Target="../media/image50.png"/><Relationship Id="rId5" Type="http://schemas.microsoft.com/office/2007/relationships/hdphoto" Target="../media/hdphoto32.wdp"/><Relationship Id="rId10" Type="http://schemas.microsoft.com/office/2007/relationships/hdphoto" Target="../media/hdphoto33.wdp"/><Relationship Id="rId4" Type="http://schemas.openxmlformats.org/officeDocument/2006/relationships/image" Target="../media/image73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5.wdp"/><Relationship Id="rId2" Type="http://schemas.openxmlformats.org/officeDocument/2006/relationships/image" Target="../media/image2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38.wdp"/><Relationship Id="rId3" Type="http://schemas.microsoft.com/office/2007/relationships/hdphoto" Target="../media/hdphoto34.wdp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3.xml"/><Relationship Id="rId6" Type="http://schemas.microsoft.com/office/2007/relationships/hdphoto" Target="../media/hdphoto35.wdp"/><Relationship Id="rId11" Type="http://schemas.microsoft.com/office/2007/relationships/hdphoto" Target="../media/hdphoto37.wdp"/><Relationship Id="rId5" Type="http://schemas.openxmlformats.org/officeDocument/2006/relationships/image" Target="../media/image77.png"/><Relationship Id="rId15" Type="http://schemas.microsoft.com/office/2007/relationships/hdphoto" Target="../media/hdphoto32.wdp"/><Relationship Id="rId10" Type="http://schemas.openxmlformats.org/officeDocument/2006/relationships/image" Target="../media/image80.png"/><Relationship Id="rId4" Type="http://schemas.openxmlformats.org/officeDocument/2006/relationships/image" Target="../media/image76.jpeg"/><Relationship Id="rId9" Type="http://schemas.microsoft.com/office/2007/relationships/hdphoto" Target="../media/hdphoto36.wdp"/><Relationship Id="rId1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7.wdp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C26822-0436-4AF0-8BD2-32B79A2B27E9}"/>
              </a:ext>
            </a:extLst>
          </p:cNvPr>
          <p:cNvSpPr txBox="1"/>
          <p:nvPr/>
        </p:nvSpPr>
        <p:spPr>
          <a:xfrm>
            <a:off x="2411760" y="116632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Томска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№ 39 г. ТОМСК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634021, город Томск, ул. Алтайская 128, телефон 45-06-40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7EA9A-514C-41BD-8028-72AE7E361936}"/>
              </a:ext>
            </a:extLst>
          </p:cNvPr>
          <p:cNvSpPr txBox="1"/>
          <p:nvPr/>
        </p:nvSpPr>
        <p:spPr>
          <a:xfrm>
            <a:off x="2286000" y="2420888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тема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«Овощи»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081A42-77A9-4EAA-BEBB-137BFDB2C4CE}"/>
              </a:ext>
            </a:extLst>
          </p:cNvPr>
          <p:cNvSpPr txBox="1"/>
          <p:nvPr/>
        </p:nvSpPr>
        <p:spPr>
          <a:xfrm>
            <a:off x="4572000" y="609503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–логопед: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Савинцева Алёна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2983653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Овощи – великаны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Нажми на овощ, чтобы он стал большим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38" y="4293096"/>
            <a:ext cx="1190825" cy="116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0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Овощи – великаны</a:t>
            </a:r>
          </a:p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Нажми на овощ, чтобы он стал большим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4.bp.blogspot.com/-jhYp3D59oRg/Wesm2V42yzI/AAAAAAAACEk/rKW_3sIYkvcrN2h3RGW8c0OxDcTRcanzgCLcBGAs/s1600/Eggplant_PNG_Clip_Art-144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231" y="4077072"/>
            <a:ext cx="124663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Овощи – великаны</a:t>
            </a:r>
          </a:p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Нажми на овощ, чтобы он стал большим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s://cdn.pixabay.com/photo/2020/03/30/15/56/carrot-4984620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206" y="3802414"/>
            <a:ext cx="889809" cy="177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Овощи – великаны</a:t>
            </a:r>
          </a:p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Нажми на овощ, чтобы он стал большим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1.bp.blogspot.com/-IA9lNceqYGk/X4HUMdgGuCI/AAAAAAAA92M/tEKbFzrkCdcU3EaQ3MU5RzFzJhonT2suQCLcBGAsYHQ/s2048/%25D1%2582%25D1%258B%25D0%25BA%25D0%25B2%25D0%25B0_DoV%2B%25282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678" y="4077072"/>
            <a:ext cx="1185111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4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Овощи – великаны</a:t>
            </a:r>
          </a:p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Нажми на овощ, чтобы он стал большим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demiart.ru/forum/uploads9/post-2071925-13350864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4005065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4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Овощи – великаны</a:t>
            </a:r>
          </a:p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Нажми на овощ, чтобы он стал большим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img2.freepng.ru/20180314/hgq/kisspng-bell-pepper-cayenne-pepper-chili-pepper-vegetable-green-pepper-clipart-5aa9db36d3d6b5.42257004152108114286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005064"/>
            <a:ext cx="1681607" cy="1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4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107504" y="5601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Определи количество слогов</a:t>
            </a:r>
          </a:p>
        </p:txBody>
      </p:sp>
      <p:pic>
        <p:nvPicPr>
          <p:cNvPr id="14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noProof="0" dirty="0">
                <a:solidFill>
                  <a:prstClr val="black"/>
                </a:solidFill>
              </a:rPr>
              <a:t>ТЫ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69741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КВА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 слога</a:t>
            </a:r>
          </a:p>
        </p:txBody>
      </p:sp>
      <p:pic>
        <p:nvPicPr>
          <p:cNvPr id="19" name="Picture 2" descr="https://1.bp.blogspot.com/-IA9lNceqYGk/X4HUMdgGuCI/AAAAAAAA92M/tEKbFzrkCdcU3EaQ3MU5RzFzJhonT2suQCLcBGAsYHQ/s2048/%25D1%2582%25D1%258B%25D0%25BA%25D0%25B2%25D0%25B0_DoV%2B%25282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00" y="2673977"/>
            <a:ext cx="2014229" cy="195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6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107504" y="5601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4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512169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ЛУК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12" name="Picture 8" descr="https://demiart.ru/forum/uploads9/post-2071925-13350864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7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8631">
            <a:off x="5807008" y="2649076"/>
            <a:ext cx="2140653" cy="214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5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107504" y="5601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4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КА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69741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ПУС</a:t>
            </a:r>
          </a:p>
        </p:txBody>
      </p:sp>
      <p:sp>
        <p:nvSpPr>
          <p:cNvPr id="15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3054282" y="4569271"/>
            <a:ext cx="1373702" cy="115023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dirty="0">
                <a:solidFill>
                  <a:prstClr val="black"/>
                </a:solidFill>
              </a:rPr>
              <a:t>ТА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0" name="Picture 2" descr="https://ds05.infourok.ru/uploads/ex/0de5/0011c124-e2c5dad7/hello_html_mf3373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56" y="3067261"/>
            <a:ext cx="2641318" cy="181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 слога</a:t>
            </a:r>
          </a:p>
        </p:txBody>
      </p:sp>
    </p:spTree>
    <p:extLst>
      <p:ext uri="{BB962C8B-B14F-4D97-AF65-F5344CB8AC3E}">
        <p14:creationId xmlns:p14="http://schemas.microsoft.com/office/powerpoint/2010/main" val="13575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107504" y="5601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4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ГО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69741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РОХ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12" name="Picture 16" descr="https://clipart-best.com/img/pea/pea-clip-art-3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8140">
            <a:off x="6326382" y="3471168"/>
            <a:ext cx="1454262" cy="175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5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ds48.seversk.ru/novost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30"/>
            <a:ext cx="9115380" cy="683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1" y="332656"/>
            <a:ext cx="35283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ОВОЩИ</a:t>
            </a:r>
          </a:p>
        </p:txBody>
      </p:sp>
    </p:spTree>
    <p:extLst>
      <p:ext uri="{BB962C8B-B14F-4D97-AF65-F5344CB8AC3E}">
        <p14:creationId xmlns:p14="http://schemas.microsoft.com/office/powerpoint/2010/main" val="4111533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107504" y="5601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4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КА</a:t>
            </a:r>
          </a:p>
        </p:txBody>
      </p:sp>
      <p:sp>
        <p:nvSpPr>
          <p:cNvPr id="13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69741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БА</a:t>
            </a:r>
          </a:p>
        </p:txBody>
      </p:sp>
      <p:sp>
        <p:nvSpPr>
          <p:cNvPr id="15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3054282" y="4569271"/>
            <a:ext cx="1373702" cy="115023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ЧОК</a:t>
            </a:r>
          </a:p>
        </p:txBody>
      </p:sp>
      <p:sp>
        <p:nvSpPr>
          <p:cNvPr id="21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16" name="Picture 4" descr="https://st3.depositphotos.com/7531416/14939/i/1600/depositphotos_149396474-stock-photo-fresh-vegetable-marrow-isolated-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3280">
            <a:off x="5717541" y="3318469"/>
            <a:ext cx="2807029" cy="19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2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107504" y="5601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pic>
        <p:nvPicPr>
          <p:cNvPr id="14" name="Picture 2" descr="https://w7.pngwing.com/pngs/930/604/png-transparent-stool-feces-free-content-poop-s-furniture-stool-outdoor-tab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3756"/>
            <a:ext cx="3271422" cy="2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БАК</a:t>
            </a:r>
          </a:p>
        </p:txBody>
      </p:sp>
      <p:sp>
        <p:nvSpPr>
          <p:cNvPr id="13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362602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ЛА</a:t>
            </a:r>
          </a:p>
        </p:txBody>
      </p:sp>
      <p:sp>
        <p:nvSpPr>
          <p:cNvPr id="15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3054282" y="4569271"/>
            <a:ext cx="1589726" cy="115023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ЖАН</a:t>
            </a:r>
          </a:p>
        </p:txBody>
      </p:sp>
      <p:sp>
        <p:nvSpPr>
          <p:cNvPr id="21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17" name="Picture 6" descr="https://4.bp.blogspot.com/-jhYp3D59oRg/Wesm2V42yzI/AAAAAAAACEk/rKW_3sIYkvcrN2h3RGW8c0OxDcTRcanzgCLcBGAs/s1600/Eggplant_PNG_Clip_Art-144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2310">
            <a:off x="6327724" y="3033909"/>
            <a:ext cx="1673920" cy="193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25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22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55" y="1574651"/>
            <a:ext cx="1381374" cy="1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36" y="1163339"/>
            <a:ext cx="1267374" cy="123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37" y="2249796"/>
            <a:ext cx="1206346" cy="117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80045"/>
            <a:ext cx="1233192" cy="12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t3.depositphotos.com/7531416/14939/i/1600/depositphotos_149396474-stock-photo-fresh-vegetable-marrow-isolated-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28">
            <a:off x="1079938" y="4414903"/>
            <a:ext cx="2363808" cy="166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t3.depositphotos.com/7531416/14939/i/1600/depositphotos_149396474-stock-photo-fresh-vegetable-marrow-isolated-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28">
            <a:off x="5115681" y="5185782"/>
            <a:ext cx="2363808" cy="166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st3.depositphotos.com/7531416/14939/i/1600/depositphotos_149396474-stock-photo-fresh-vegetable-marrow-isolated-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466">
            <a:off x="6097532" y="4704458"/>
            <a:ext cx="2363808" cy="166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st3.depositphotos.com/7531416/14939/i/1600/depositphotos_149396474-stock-photo-fresh-vegetable-marrow-isolated-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28">
            <a:off x="6089106" y="3830001"/>
            <a:ext cx="2363808" cy="166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319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4" descr="https://img2.freepng.ru/20180314/hgq/kisspng-bell-pepper-cayenne-pepper-chili-pepper-vegetable-green-pepper-clipart-5aa9db36d3d6b5.42257004152108114286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45" y="1700808"/>
            <a:ext cx="1681607" cy="1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img2.freepng.ru/20180314/hgq/kisspng-bell-pepper-cayenne-pepper-chili-pepper-vegetable-green-pepper-clipart-5aa9db36d3d6b5.42257004152108114286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84" y="2136151"/>
            <a:ext cx="1681607" cy="1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img2.freepng.ru/20180314/hgq/kisspng-bell-pepper-cayenne-pepper-chili-pepper-vegetable-green-pepper-clipart-5aa9db36d3d6b5.42257004152108114286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02" y="958128"/>
            <a:ext cx="1681607" cy="1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img2.freepng.ru/20180314/hgq/kisspng-bell-pepper-cayenne-pepper-chili-pepper-vegetable-green-pepper-clipart-5aa9db36d3d6b5.42257004152108114286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13" y="1027126"/>
            <a:ext cx="1681607" cy="1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e7.pngegg.com/pngimages/500/452/png-clipart-cucumber-food-mixed-vegetable-soup-high-definition-television-cucumber-cucumber-foo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7436">
            <a:off x="1343747" y="4795629"/>
            <a:ext cx="1732759" cy="115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e7.pngegg.com/pngimages/500/452/png-clipart-cucumber-food-mixed-vegetable-soup-high-definition-television-cucumber-cucumber-foo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7436">
            <a:off x="5247423" y="4077369"/>
            <a:ext cx="1732759" cy="115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e7.pngegg.com/pngimages/500/452/png-clipart-cucumber-food-mixed-vegetable-soup-high-definition-television-cucumber-cucumber-foo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7436">
            <a:off x="6729711" y="5192769"/>
            <a:ext cx="1732759" cy="115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e7.pngegg.com/pngimages/500/452/png-clipart-cucumber-food-mixed-vegetable-soup-high-definition-television-cucumber-cucumber-foo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7436">
            <a:off x="5888908" y="4671297"/>
            <a:ext cx="1732759" cy="115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319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6" descr="https://4.bp.blogspot.com/-jhYp3D59oRg/Wesm2V42yzI/AAAAAAAACEk/rKW_3sIYkvcrN2h3RGW8c0OxDcTRcanzgCLcBGAs/s1600/Eggplant_PNG_Clip_Art-14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12342"/>
            <a:ext cx="1347639" cy="15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4.bp.blogspot.com/-jhYp3D59oRg/Wesm2V42yzI/AAAAAAAACEk/rKW_3sIYkvcrN2h3RGW8c0OxDcTRcanzgCLcBGAs/s1600/Eggplant_PNG_Clip_Art-14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865" y="1975171"/>
            <a:ext cx="1347639" cy="15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4.bp.blogspot.com/-jhYp3D59oRg/Wesm2V42yzI/AAAAAAAACEk/rKW_3sIYkvcrN2h3RGW8c0OxDcTRcanzgCLcBGAs/s1600/Eggplant_PNG_Clip_Art-14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96752"/>
            <a:ext cx="1347639" cy="15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4.bp.blogspot.com/-jhYp3D59oRg/Wesm2V42yzI/AAAAAAAACEk/rKW_3sIYkvcrN2h3RGW8c0OxDcTRcanzgCLcBGAs/s1600/Eggplant_PNG_Clip_Art-14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90" y="1038722"/>
            <a:ext cx="1347639" cy="15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1.bp.blogspot.com/-IA9lNceqYGk/X4HUMdgGuCI/AAAAAAAA92M/tEKbFzrkCdcU3EaQ3MU5RzFzJhonT2suQCLcBGAsYHQ/s2048/%25D1%2582%25D1%258B%25D0%25BA%25D0%25B2%25D0%25B0_DoV%2B%25282%25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19" y="4492800"/>
            <a:ext cx="15554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1.bp.blogspot.com/-IA9lNceqYGk/X4HUMdgGuCI/AAAAAAAA92M/tEKbFzrkCdcU3EaQ3MU5RzFzJhonT2suQCLcBGAsYHQ/s2048/%25D1%2582%25D1%258B%25D0%25BA%25D0%25B2%25D0%25B0_DoV%2B%25282%25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15" y="3731115"/>
            <a:ext cx="15554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1.bp.blogspot.com/-IA9lNceqYGk/X4HUMdgGuCI/AAAAAAAA92M/tEKbFzrkCdcU3EaQ3MU5RzFzJhonT2suQCLcBGAsYHQ/s2048/%25D1%2582%25D1%258B%25D0%25BA%25D0%25B2%25D0%25B0_DoV%2B%25282%25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79" y="4487199"/>
            <a:ext cx="15554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1.bp.blogspot.com/-IA9lNceqYGk/X4HUMdgGuCI/AAAAAAAA92M/tEKbFzrkCdcU3EaQ3MU5RzFzJhonT2suQCLcBGAsYHQ/s2048/%25D1%2582%25D1%258B%25D0%25BA%25D0%25B2%25D0%25B0_DoV%2B%25282%25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65" y="4950000"/>
            <a:ext cx="15554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319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58822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07" y="4450442"/>
            <a:ext cx="648073" cy="40538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0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1" y="1160748"/>
            <a:ext cx="33463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7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71" y="3573016"/>
            <a:ext cx="792085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45" y="1719031"/>
            <a:ext cx="560791" cy="39297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0" descr="https://clipart-best.com/img/radish/radish-clip-art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76" y="832059"/>
            <a:ext cx="1291248" cy="16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e7.pngegg.com/pngimages/500/452/png-clipart-cucumber-food-mixed-vegetable-soup-high-definition-television-cucumber-cucumber-f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7436">
            <a:off x="7195222" y="3379860"/>
            <a:ext cx="1176545" cy="7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1.bp.blogspot.com/-IA9lNceqYGk/X4HUMdgGuCI/AAAAAAAA92M/tEKbFzrkCdcU3EaQ3MU5RzFzJhonT2suQCLcBGAsYHQ/s2048/%25D1%2582%25D1%258B%25D0%25BA%25D0%25B2%25D0%25B0_DoV%2B%25282%25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598" y="4994952"/>
            <a:ext cx="15554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4.bp.blogspot.com/-jhYp3D59oRg/Wesm2V42yzI/AAAAAAAACEk/rKW_3sIYkvcrN2h3RGW8c0OxDcTRcanzgCLcBGAs/s1600/Eggplant_PNG_Clip_Art-144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312770"/>
            <a:ext cx="1033859" cy="11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s://cdn.pixabay.com/photo/2020/03/30/15/56/carrot-4984620_64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8" y="5042885"/>
            <a:ext cx="732118" cy="146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4" y="3080622"/>
            <a:ext cx="125231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ds05.infourok.ru/uploads/ex/0de5/0011c124-e2c5dad7/hello_html_mf33736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265" y="1010819"/>
            <a:ext cx="1829576" cy="12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0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Расскажи,  с чем суп.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Какой он?</a:t>
            </a:r>
          </a:p>
        </p:txBody>
      </p:sp>
      <p:pic>
        <p:nvPicPr>
          <p:cNvPr id="1026" name="Picture 2" descr="https://clipart-best.com/img/cooking-pan/cooking-pan-clip-art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17" y="3789905"/>
            <a:ext cx="3497690" cy="28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clipart-best.com/img/cooking-pan/cooking-pan-clip-art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905"/>
            <a:ext cx="3497690" cy="28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clipart-best.com/img/cooking-pan/cooking-pan-clip-art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59844"/>
            <a:ext cx="3497690" cy="28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clipart-best.com/img/cooking-pan/cooking-pan-clip-art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2" y="744177"/>
            <a:ext cx="3497690" cy="28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lipart-best.com/img/pea/pea-clip-art-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24" y="2169850"/>
            <a:ext cx="196956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alicdn.com/@sc01/kf/Ua56d470455804ec49b3a231b8fb32825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41" y="1772816"/>
            <a:ext cx="1991459" cy="199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tasty-store.ru/upload/iblock/5f1/5f17faedb0f5f2a672f6876b4b4377e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58" y="4979181"/>
            <a:ext cx="1886187" cy="139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www.zastavki.com/pictures/originals/2019Food_Fresh_vegetables_on_a_white_plate_with_greens_133830_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41" y="4946604"/>
            <a:ext cx="2136753" cy="18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16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2" y="36359"/>
            <a:ext cx="3759849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Расскажи, из чего сок. Какой он?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«Сок из овощей. Овощной сок.»</a:t>
            </a:r>
          </a:p>
        </p:txBody>
      </p:sp>
      <p:pic>
        <p:nvPicPr>
          <p:cNvPr id="4098" name="Picture 2" descr="https://sadovodu.com/wp-content/uploads/2017/10/sok_iz_svekly_4_281314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10872"/>
            <a:ext cx="3456384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narrecepti.ru/wp-content/uploads/2015/10/morkovnyy-s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6583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healtheatingfood.com/wp-content/uploads/2014/08/tomato-juice-drin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06605"/>
            <a:ext cx="3553491" cy="236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tralife.ru/wp-content/uploads/2021/02/img_16124813886827-1-1024x5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" y="4322698"/>
            <a:ext cx="2513352" cy="188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t2.depositphotos.com/2204074/5802/i/950/depositphotos_58021153-stock-photo-cucumber-jui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62" y="3789040"/>
            <a:ext cx="261092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lit-dieta.ru/wp-content/uploads/2019/08/g4xbgtmu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41" y="4263735"/>
            <a:ext cx="3303165" cy="22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98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99970" y="36359"/>
            <a:ext cx="432279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Расскажи, из чего ты сделаешь салат.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«Я сделаю салат из огурца и помидора.»</a:t>
            </a:r>
          </a:p>
        </p:txBody>
      </p:sp>
      <p:pic>
        <p:nvPicPr>
          <p:cNvPr id="5122" name="Picture 2" descr="https://cdn.pixabay.com/photo/2014/04/02/16/24/plate-307177__4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3" y="980728"/>
            <a:ext cx="4823520" cy="24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dn.pixabay.com/photo/2014/04/02/16/24/plate-307177__4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36912"/>
            <a:ext cx="4823520" cy="24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pixabay.com/photo/2014/04/02/16/24/plate-307177__4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25831"/>
            <a:ext cx="4823520" cy="24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e7.pngegg.com/pngimages/500/452/png-clipart-cucumber-food-mixed-vegetable-soup-high-definition-television-cucumber-cucumber-fo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818">
            <a:off x="723656" y="1159633"/>
            <a:ext cx="2075817" cy="13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79" y="1282183"/>
            <a:ext cx="1208650" cy="118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ds05.infourok.ru/uploads/ex/0de5/0011c124-e2c5dad7/hello_html_mf3373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77" y="2497925"/>
            <a:ext cx="2606552" cy="17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img2.freepng.ru/20180314/hgq/kisspng-bell-pepper-cayenne-pepper-chili-pepper-vegetable-green-pepper-clipart-5aa9db36d3d6b5.422570041521081142867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20" y="2636912"/>
            <a:ext cx="1681607" cy="1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st3.depositphotos.com/7531416/14701/i/1600/depositphotos_147019715-stock-photo-garlic-isolated-on-whit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889" y="4425831"/>
            <a:ext cx="1481873" cy="160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www.tasty-store.ru/upload/iblock/5f1/5f17faedb0f5f2a672f6876b4b4377e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63" y="4131674"/>
            <a:ext cx="2447646" cy="18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831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Гусеница ползет к…</a:t>
            </a:r>
          </a:p>
        </p:txBody>
      </p:sp>
      <p:pic>
        <p:nvPicPr>
          <p:cNvPr id="2" name="Picture 2" descr="https://c0.klipartz.com/pngpicture/704/602/gratis-png-ilustracion-de-personaje-de-oruga-verde-y-amarillo-oruga-inc-feliz-orug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9" b="10000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4" y="1065179"/>
            <a:ext cx="2061552" cy="20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c0.klipartz.com/pngpicture/704/602/gratis-png-ilustracion-de-personaje-de-oruga-verde-y-amarillo-oruga-inc-feliz-orug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9" b="10000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9" y="1094561"/>
            <a:ext cx="2061552" cy="20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c0.klipartz.com/pngpicture/704/602/gratis-png-ilustracion-de-personaje-de-oruga-verde-y-amarillo-oruga-inc-feliz-orug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9" b="10000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7" y="1089570"/>
            <a:ext cx="2061552" cy="20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c0.klipartz.com/pngpicture/704/602/gratis-png-ilustracion-de-personaje-de-oruga-verde-y-amarillo-oruga-inc-feliz-orug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9" b="10000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4" y="1089571"/>
            <a:ext cx="2061552" cy="20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c0.klipartz.com/pngpicture/704/602/gratis-png-ilustracion-de-personaje-de-oruga-verde-y-amarillo-oruga-inc-feliz-orug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9" b="10000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9" y="1089572"/>
            <a:ext cx="2061552" cy="20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c0.klipartz.com/pngpicture/704/602/gratis-png-ilustracion-de-personaje-de-oruga-verde-y-amarillo-oruga-inc-feliz-orug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9" b="10000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4" y="1129422"/>
            <a:ext cx="2061552" cy="20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e7.pngegg.com/pngimages/500/452/png-clipart-cucumber-food-mixed-vegetable-soup-high-definition-television-cucumber-cucumber-foo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818">
            <a:off x="6885950" y="865448"/>
            <a:ext cx="1719795" cy="114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38" y="2375015"/>
            <a:ext cx="1208650" cy="118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img2.freepng.ru/20180314/hgq/kisspng-bell-pepper-cayenne-pepper-chili-pepper-vegetable-green-pepper-clipart-5aa9db36d3d6b5.42257004152108114286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847" y="4509120"/>
            <a:ext cx="1681607" cy="1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ds05.infourok.ru/uploads/ex/0de5/0011c124-e2c5dad7/hello_html_mf33736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949692"/>
            <a:ext cx="2174504" cy="149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1.bp.blogspot.com/-IA9lNceqYGk/X4HUMdgGuCI/AAAAAAAA92M/tEKbFzrkCdcU3EaQ3MU5RzFzJhonT2suQCLcBGAsYHQ/s2048/%25D1%2582%25D1%258B%25D0%25BA%25D0%25B2%25D0%25B0_DoV%2B%25282%252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925966"/>
            <a:ext cx="15554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4.bp.blogspot.com/-jhYp3D59oRg/Wesm2V42yzI/AAAAAAAACEk/rKW_3sIYkvcrN2h3RGW8c0OxDcTRcanzgCLcBGAs/s1600/Eggplant_PNG_Clip_Art-144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40" y="4852323"/>
            <a:ext cx="1347639" cy="15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46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01875 0.3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21267 0.374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44045 0.39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L 0.68455 0.4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19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61927 0.128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55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55139 -0.124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"/>
            <a:ext cx="8062664" cy="1340767"/>
          </a:xfrm>
        </p:spPr>
        <p:txBody>
          <a:bodyPr/>
          <a:lstStyle/>
          <a:p>
            <a:r>
              <a:rPr lang="ru-RU" sz="2000" dirty="0">
                <a:solidFill>
                  <a:prstClr val="black"/>
                </a:solidFill>
              </a:rPr>
              <a:t>Это овощи. Назови, какие овощи нарисованы.</a:t>
            </a:r>
            <a:endParaRPr lang="ru-RU" dirty="0"/>
          </a:p>
        </p:txBody>
      </p:sp>
      <p:pic>
        <p:nvPicPr>
          <p:cNvPr id="3" name="Picture 4" descr="https://st3.depositphotos.com/7531416/14939/i/1600/depositphotos_149396474-stock-photo-fresh-vegetable-marrow-isolated-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3280">
            <a:off x="4666322" y="4468437"/>
            <a:ext cx="2807029" cy="19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1.bp.blogspot.com/-IA9lNceqYGk/X4HUMdgGuCI/AAAAAAAA92M/tEKbFzrkCdcU3EaQ3MU5RzFzJhonT2suQCLcBGAsYHQ/s2048/%25D1%2582%25D1%258B%25D0%25BA%25D0%25B2%25D0%25B0_DoV%2B%25282%25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27707"/>
            <a:ext cx="2014229" cy="195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s05.infourok.ru/uploads/ex/0de5/0011c124-e2c5dad7/hello_html_mf3373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37080"/>
            <a:ext cx="2436452" cy="167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cdn.pixabay.com/photo/2020/03/30/15/56/carrot-4984620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1192371" cy="23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e7.pngegg.com/pngimages/500/452/png-clipart-cucumber-food-mixed-vegetable-soup-high-definition-television-cucumber-cucumber-foo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7436">
            <a:off x="1615095" y="2220166"/>
            <a:ext cx="2093816" cy="139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clipart-best.com/img/pea/pea-clip-art-3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35" y="2060847"/>
            <a:ext cx="1342398" cy="161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2.freepng.ru/20180314/hgq/kisspng-bell-pepper-cayenne-pepper-chili-pepper-vegetable-green-pepper-clipart-5aa9db36d3d6b5.422570041521081142867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55" y="4775810"/>
            <a:ext cx="1536710" cy="13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4.bp.blogspot.com/-jhYp3D59oRg/Wesm2V42yzI/AAAAAAAACEk/rKW_3sIYkvcrN2h3RGW8c0OxDcTRcanzgCLcBGAs/s1600/Eggplant_PNG_Clip_Art-144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34" y="4717174"/>
            <a:ext cx="1673920" cy="193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demiart.ru/forum/uploads9/post-2071925-133508648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48248"/>
            <a:ext cx="1673071" cy="167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lipart-best.com/img/radish/radish-clip-art-15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784" y="834658"/>
            <a:ext cx="1481873" cy="185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pudsmart.com/wp-content/uploads/2020/11/Camelia-467x46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159" y="3373265"/>
            <a:ext cx="1548017" cy="154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t3.depositphotos.com/7531416/14701/i/1600/depositphotos_147019715-stock-photo-garlic-isolated-on-white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373307"/>
            <a:ext cx="1481873" cy="160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3453519"/>
            <a:ext cx="1292742" cy="126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004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1814028" y="181226"/>
            <a:ext cx="5616623" cy="12106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814029" y="1562194"/>
            <a:ext cx="5616623" cy="12106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10963" y="2915742"/>
            <a:ext cx="5616623" cy="12106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47032" y="4293096"/>
            <a:ext cx="5616623" cy="12106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48746" y="5626967"/>
            <a:ext cx="5616623" cy="12106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 descr="https://thumbs.dreamstime.com/b/%D0%B6%D0%B5%D1%81%D1%82-%D1%81-%D0%B7%D0%BD%D0%B0%D1%87%D0%BA%D0%BE%D0%BC-%D1%83%D0%BA%D0%B0%D0%B7%D0%B0%D1%82%D0%B5-%D1%8C%D0%BD%D0%BE%D0%B3%D0%BE-%D0%BF%D0%B0-%D1%8C%D1%86%D0%B0-%D1%81%D1%82%D0%B8-%D0%B5%D0%BC-%D1%88%D0%B0%D1%80%D0%B6%D0%B0-83335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-213901"/>
            <a:ext cx="1763410" cy="176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786568"/>
            <a:ext cx="19794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ЭТО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916832"/>
            <a:ext cx="1656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ЦВЕТ</a:t>
            </a:r>
          </a:p>
        </p:txBody>
      </p:sp>
      <p:sp>
        <p:nvSpPr>
          <p:cNvPr id="5" name="Пятно 2 4"/>
          <p:cNvSpPr/>
          <p:nvPr/>
        </p:nvSpPr>
        <p:spPr>
          <a:xfrm>
            <a:off x="3481458" y="2098703"/>
            <a:ext cx="792088" cy="58477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ятно 2 33"/>
          <p:cNvSpPr/>
          <p:nvPr/>
        </p:nvSpPr>
        <p:spPr>
          <a:xfrm>
            <a:off x="5760558" y="1672203"/>
            <a:ext cx="792088" cy="584775"/>
          </a:xfrm>
          <a:prstGeom prst="irregularSeal2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ятно 2 34"/>
          <p:cNvSpPr/>
          <p:nvPr/>
        </p:nvSpPr>
        <p:spPr>
          <a:xfrm>
            <a:off x="4970355" y="2090755"/>
            <a:ext cx="792088" cy="584775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ятно 2 35"/>
          <p:cNvSpPr/>
          <p:nvPr/>
        </p:nvSpPr>
        <p:spPr>
          <a:xfrm>
            <a:off x="4306511" y="1657914"/>
            <a:ext cx="792088" cy="5847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ятно 2 36"/>
          <p:cNvSpPr/>
          <p:nvPr/>
        </p:nvSpPr>
        <p:spPr>
          <a:xfrm>
            <a:off x="6442818" y="2039709"/>
            <a:ext cx="792088" cy="584775"/>
          </a:xfrm>
          <a:prstGeom prst="irregularSeal2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3259723"/>
            <a:ext cx="14297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ФОРМА</a:t>
            </a:r>
          </a:p>
        </p:txBody>
      </p:sp>
      <p:sp>
        <p:nvSpPr>
          <p:cNvPr id="2048" name="Прямоугольник 2047"/>
          <p:cNvSpPr/>
          <p:nvPr/>
        </p:nvSpPr>
        <p:spPr>
          <a:xfrm rot="10800000" flipV="1">
            <a:off x="1848746" y="4536994"/>
            <a:ext cx="18591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ВКУС</a:t>
            </a:r>
          </a:p>
        </p:txBody>
      </p:sp>
      <p:sp>
        <p:nvSpPr>
          <p:cNvPr id="2049" name="Прямоугольник 2048"/>
          <p:cNvSpPr/>
          <p:nvPr/>
        </p:nvSpPr>
        <p:spPr>
          <a:xfrm>
            <a:off x="3481458" y="3017277"/>
            <a:ext cx="549697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53" name="Прямоугольник 2052"/>
          <p:cNvSpPr/>
          <p:nvPr/>
        </p:nvSpPr>
        <p:spPr>
          <a:xfrm>
            <a:off x="6063384" y="2998981"/>
            <a:ext cx="97852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55" name="Овал 2054"/>
          <p:cNvSpPr/>
          <p:nvPr/>
        </p:nvSpPr>
        <p:spPr>
          <a:xfrm>
            <a:off x="4102598" y="3392997"/>
            <a:ext cx="671400" cy="612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56" name="Равнобедренный треугольник 2055"/>
          <p:cNvSpPr/>
          <p:nvPr/>
        </p:nvSpPr>
        <p:spPr>
          <a:xfrm>
            <a:off x="4893803" y="2992279"/>
            <a:ext cx="681765" cy="55806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57" name="Овал 2056"/>
          <p:cNvSpPr/>
          <p:nvPr/>
        </p:nvSpPr>
        <p:spPr>
          <a:xfrm>
            <a:off x="5410691" y="3577668"/>
            <a:ext cx="921917" cy="4273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58" name="Прямоугольник 2057"/>
          <p:cNvSpPr/>
          <p:nvPr/>
        </p:nvSpPr>
        <p:spPr>
          <a:xfrm rot="10800000" flipV="1">
            <a:off x="2051720" y="5834288"/>
            <a:ext cx="18257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ГДЕ РАСТЕТ?</a:t>
            </a:r>
          </a:p>
        </p:txBody>
      </p:sp>
      <p:pic>
        <p:nvPicPr>
          <p:cNvPr id="2059" name="Picture 8" descr="https://runews.su/uploads/posts/2020-04/vrach-nazval-samyj-vrednyj-produkt-novosti-dnja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23" y="4536994"/>
            <a:ext cx="1244694" cy="82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0" descr="https://img2.freepng.ru/20190228/wyv/kisspng-chili-pepper-peppers-illustration-vegetable-vector-5c783a5914d440.5097872315513831290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24" y="4377665"/>
            <a:ext cx="1279779" cy="68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s://clipart-best.com/img/lemon/lemon-clip-art-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95" y="4576130"/>
            <a:ext cx="917229" cy="75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2" descr="https://otvedai.net/uploads/posts/2013-05/1368815476_3002.jpg894264248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93" l="0" r="99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37" y="5730626"/>
            <a:ext cx="1846832" cy="10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ttps://w7.pngwing.com/pngs/806/627/png-transparent-green-leafed-tree-tree-with-green-leaves-leaf-presentation-branch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38" y="5676389"/>
            <a:ext cx="998468" cy="11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.pinimg.com/originals/b3/e0/96/b3e0961c171a02882922400f9229e5f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19" y="5834288"/>
            <a:ext cx="1051584" cy="105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e7.pngegg.com/pngimages/500/452/png-clipart-cucumber-food-mixed-vegetable-soup-high-definition-television-cucumber-cucumber-foo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818">
            <a:off x="4567762" y="254759"/>
            <a:ext cx="1719795" cy="114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780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ds48.seversk.ru/novost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30"/>
            <a:ext cx="9115380" cy="683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1"/>
            <a:ext cx="3812950" cy="926559"/>
          </a:xfrm>
          <a:prstGeom prst="roundRect">
            <a:avLst/>
          </a:prstGeom>
          <a:solidFill>
            <a:srgbClr val="C0504D">
              <a:lumMod val="40000"/>
              <a:lumOff val="60000"/>
              <a:alpha val="5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Овощи растут на</a:t>
            </a:r>
            <a:r>
              <a:rPr kumimoji="0" lang="ru-RU" sz="1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грядках</a:t>
            </a:r>
            <a:r>
              <a:rPr lang="ru-RU" kern="0" dirty="0">
                <a:solidFill>
                  <a:prstClr val="black"/>
                </a:solidFill>
              </a:rPr>
              <a:t> в огороде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618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2.depositphotos.com/7857468/12441/v/950/depositphotos_124413934-stock-illustration-farm-background-with-various-plan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705" y="1"/>
            <a:ext cx="922370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помидоры (нажимаем 5 раз на куст).</a:t>
            </a:r>
          </a:p>
        </p:txBody>
      </p:sp>
      <p:pic>
        <p:nvPicPr>
          <p:cNvPr id="5122" name="Picture 2" descr="https://i1.wp.com/nataliamaptunenko.com/wp-content/uploads/2017/02/%D0%A0%D0%B0%D1%81%D1%81%D0%B0%D0%B4%D0%B0-%D1%82%D0%BE%D0%BC%D0%B0%D1%82%D0%BE%D0%B2.jpg?w=1200&amp;ssl=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85930"/>
            <a:ext cx="54726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78903"/>
            <a:ext cx="860694" cy="84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636694"/>
            <a:ext cx="1063670" cy="103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72816"/>
            <a:ext cx="924415" cy="90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26" y="3036471"/>
            <a:ext cx="917223" cy="8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34" y="2946170"/>
            <a:ext cx="1009602" cy="98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2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2.depositphotos.com/7857468/12441/v/950/depositphotos_124413934-stock-illustration-farm-background-with-various-plan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705" y="1"/>
            <a:ext cx="922370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морковки (нажимаем 5 раз на  землю).</a:t>
            </a:r>
          </a:p>
        </p:txBody>
      </p:sp>
      <p:pic>
        <p:nvPicPr>
          <p:cNvPr id="12" name="Picture 14" descr="https://cdn.pixabay.com/photo/2020/03/30/15/56/carrot-4984620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26" y="4293096"/>
            <a:ext cx="1192371" cy="23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cdn.pixabay.com/photo/2020/03/30/15/56/carrot-4984620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11" y="4289229"/>
            <a:ext cx="1192371" cy="23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cdn.pixabay.com/photo/2020/03/30/15/56/carrot-4984620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67429"/>
            <a:ext cx="1192371" cy="23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cdn.pixabay.com/photo/2020/03/30/15/56/carrot-4984620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44430"/>
            <a:ext cx="1192371" cy="23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s://cdn.pixabay.com/photo/2020/03/30/15/56/carrot-4984620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4244430"/>
            <a:ext cx="1192371" cy="23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7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6" name="Picture 14" descr="https://cdn.pixabay.com/photo/2020/03/30/15/56/carrot-4984620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86" y="1098391"/>
            <a:ext cx="1192371" cy="23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img2.freepng.ru/20180314/hgq/kisspng-bell-pepper-cayenne-pepper-chili-pepper-vegetable-green-pepper-clipart-5aa9db36d3d6b5.42257004152108114286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00" y="4221088"/>
            <a:ext cx="2064499" cy="183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img2.freepng.ru/20180314/hgq/kisspng-bell-pepper-cayenne-pepper-chili-pepper-vegetable-green-pepper-clipart-5aa9db36d3d6b5.42257004152108114286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01" y="4655365"/>
            <a:ext cx="1335418" cy="11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https://cdn.pixabay.com/photo/2020/03/30/15/56/carrot-4984620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359" y="1550979"/>
            <a:ext cx="723501" cy="144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70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3" name="Picture 8" descr="https://e7.pngegg.com/pngimages/500/452/png-clipart-cucumber-food-mixed-vegetable-soup-high-definition-television-cucumber-cucumber-foo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7436">
            <a:off x="1120522" y="1593994"/>
            <a:ext cx="2303416" cy="153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e7.pngegg.com/pngimages/500/452/png-clipart-cucumber-food-mixed-vegetable-soup-high-definition-television-cucumber-cucumber-foo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7436">
            <a:off x="6235911" y="1955585"/>
            <a:ext cx="1298400" cy="8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40" y="4220116"/>
            <a:ext cx="1632818" cy="159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s://1.bp.blogspot.com/-Kw2oSJ2SOIg/Xl4kIMOklYI/AAAAAAAAxH8/ObA8uJcDfvM4xr-VwtT0BtPTsP3ILWIsQCLcBGAsYHQ/s1600/%25D0%25BF%25D0%25BE%25D0%25BC%25D0%25B8%25D0%25B4%25D0%25BE%25D1%2580_DoV%2B%252811%25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81809"/>
            <a:ext cx="955653" cy="9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3" name="Picture 8" descr="https://demiart.ru/forum/uploads9/post-2071925-1335086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17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26" y="1204153"/>
            <a:ext cx="2140653" cy="214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demiart.ru/forum/uploads9/post-2071925-13350864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42" y="1662412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4.bp.blogspot.com/-jhYp3D59oRg/Wesm2V42yzI/AAAAAAAACEk/rKW_3sIYkvcrN2h3RGW8c0OxDcTRcanzgCLcBGAs/s1600/Eggplant_PNG_Clip_Art-144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39" y="4281999"/>
            <a:ext cx="1673920" cy="193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4.bp.blogspot.com/-jhYp3D59oRg/Wesm2V42yzI/AAAAAAAACEk/rKW_3sIYkvcrN2h3RGW8c0OxDcTRcanzgCLcBGAs/s1600/Eggplant_PNG_Clip_Art-144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199" y="4581128"/>
            <a:ext cx="972122" cy="112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250</Words>
  <Application>Microsoft Office PowerPoint</Application>
  <PresentationFormat>Экран (4:3)</PresentationFormat>
  <Paragraphs>71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30</vt:i4>
      </vt:variant>
    </vt:vector>
  </HeadingPairs>
  <TitlesOfParts>
    <vt:vector size="45" baseType="lpstr">
      <vt:lpstr>Arial</vt:lpstr>
      <vt:lpstr>Calibri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Презентация PowerPoint</vt:lpstr>
      <vt:lpstr>Презентация PowerPoint</vt:lpstr>
      <vt:lpstr>Это овощи. Назови, какие овощи нарисованы.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Алена</cp:lastModifiedBy>
  <cp:revision>17</cp:revision>
  <dcterms:created xsi:type="dcterms:W3CDTF">2021-06-10T08:35:00Z</dcterms:created>
  <dcterms:modified xsi:type="dcterms:W3CDTF">2024-09-22T06:02:44Z</dcterms:modified>
</cp:coreProperties>
</file>