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E644-4191-4320-9E46-6D21F9726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7F6D-8539-41D9-8BBB-CF97648FAD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E644-4191-4320-9E46-6D21F9726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7F6D-8539-41D9-8BBB-CF97648FAD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E644-4191-4320-9E46-6D21F9726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7F6D-8539-41D9-8BBB-CF97648FAD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E644-4191-4320-9E46-6D21F9726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7F6D-8539-41D9-8BBB-CF97648FAD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E644-4191-4320-9E46-6D21F9726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7F6D-8539-41D9-8BBB-CF97648FAD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E644-4191-4320-9E46-6D21F9726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7F6D-8539-41D9-8BBB-CF97648FAD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E644-4191-4320-9E46-6D21F9726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7F6D-8539-41D9-8BBB-CF97648FAD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E644-4191-4320-9E46-6D21F9726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7F6D-8539-41D9-8BBB-CF97648FAD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E644-4191-4320-9E46-6D21F9726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7F6D-8539-41D9-8BBB-CF97648FAD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E644-4191-4320-9E46-6D21F9726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7F6D-8539-41D9-8BBB-CF97648FAD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E644-4191-4320-9E46-6D21F9726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E7F6D-8539-41D9-8BBB-CF97648FAD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8E644-4191-4320-9E46-6D21F9726718}" type="datetimeFigureOut">
              <a:rPr lang="ru-RU" smtClean="0"/>
              <a:t>28.09.2024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E7F6D-8539-41D9-8BBB-CF97648FAD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285728"/>
            <a:ext cx="75724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Рекомендации по применению ИКТ в </a:t>
            </a:r>
            <a:r>
              <a:rPr lang="ru-RU" sz="3600" b="1" dirty="0" smtClean="0"/>
              <a:t>для начинающих учителей </a:t>
            </a:r>
            <a:r>
              <a:rPr lang="ru-RU" sz="3600" b="1" dirty="0" smtClean="0"/>
              <a:t>физической культуры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3" y="2143116"/>
            <a:ext cx="82153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 </a:t>
            </a:r>
            <a:r>
              <a:rPr lang="ru-RU" sz="2400" b="1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ru-RU" sz="24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ru-RU" sz="24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Конструктор рабочих </a:t>
            </a:r>
            <a:r>
              <a:rPr lang="ru-RU" sz="24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endParaRPr lang="ru-RU" sz="2400" b="1" i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подготовки рабочих программ, поурочных планов, дидактических материалов (тестовые задания), различных докладов, методических разработок.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таблиц для наглядности прироста физических показателей.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Microsoft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программных ресурсов для создания собственных учебных пособий к урокам с помощью программ (работа с мониторингом физического развития учащихся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1402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071678"/>
            <a:ext cx="84296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Тестовые оболочки </a:t>
            </a:r>
            <a:r>
              <a:rPr lang="ru-RU" sz="2400" b="1" i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Potatoes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возможностей компьютерного тестирования.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i="1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Nsportal</a:t>
            </a:r>
            <a:endParaRPr lang="en-US" sz="2400" b="1" i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Интернет-ресурсов для создания собственных учительских презентаций к урокам в качестве наглядности, разработки собственного образовательного пространства на Веб-ресурсе (личный сайт, блог).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электронная школа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Готовые интерактивные уроки в период дистанционного обучения.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25711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133</Words>
  <Application>Microsoft Office PowerPoint</Application>
  <PresentationFormat>Экран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TSV</dc:creator>
  <cp:lastModifiedBy>TSV</cp:lastModifiedBy>
  <cp:revision>1</cp:revision>
  <dcterms:created xsi:type="dcterms:W3CDTF">2024-09-28T15:51:27Z</dcterms:created>
  <dcterms:modified xsi:type="dcterms:W3CDTF">2024-09-28T16:00:24Z</dcterms:modified>
</cp:coreProperties>
</file>