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1" r:id="rId4"/>
    <p:sldId id="259" r:id="rId5"/>
    <p:sldId id="277" r:id="rId6"/>
    <p:sldId id="264" r:id="rId7"/>
    <p:sldId id="267" r:id="rId8"/>
    <p:sldId id="282" r:id="rId9"/>
    <p:sldId id="270" r:id="rId10"/>
    <p:sldId id="271" r:id="rId11"/>
    <p:sldId id="275" r:id="rId12"/>
    <p:sldId id="278" r:id="rId13"/>
    <p:sldId id="284" r:id="rId14"/>
    <p:sldId id="279" r:id="rId15"/>
    <p:sldId id="283" r:id="rId16"/>
    <p:sldId id="28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713" autoAdjust="0"/>
  </p:normalViewPr>
  <p:slideViewPr>
    <p:cSldViewPr>
      <p:cViewPr varScale="1">
        <p:scale>
          <a:sx n="86" d="100"/>
          <a:sy n="86" d="100"/>
        </p:scale>
        <p:origin x="9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355976" y="188640"/>
            <a:ext cx="3960440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«Самый классный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классный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!»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7880920" cy="15121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Участница: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Семёнова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Зоя    Григорьевна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052736"/>
            <a:ext cx="2592288" cy="2736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4048" y="3501008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Девиз: учитель должен стать детям другом, раскрыть богатство их души.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2343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Республиканский конкурс хоровых и вокальных коллективов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124745"/>
            <a:ext cx="2880320" cy="2736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861048"/>
            <a:ext cx="5272466" cy="265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234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Открытие Центра сопровождения и социализации подростков «Мы рядом 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82" y="1700808"/>
            <a:ext cx="5931701" cy="4146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96752"/>
            <a:ext cx="2160240" cy="2880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1285860"/>
            <a:ext cx="4553772" cy="8806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Наши руки не для скуки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708920"/>
            <a:ext cx="3744416" cy="3522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4032448" cy="3024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12" y="3789040"/>
            <a:ext cx="2664296" cy="19982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8898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моем классном коллективе существуют свои сложившиеся традиции:</a:t>
            </a:r>
          </a:p>
          <a:p>
            <a:endParaRPr lang="ru-RU" dirty="0"/>
          </a:p>
          <a:p>
            <a:r>
              <a:rPr lang="ru-RU" dirty="0"/>
              <a:t>* совместное празднование дней рождения; совместные походы в конце учебного года;</a:t>
            </a:r>
          </a:p>
          <a:p>
            <a:endParaRPr lang="ru-RU" dirty="0"/>
          </a:p>
          <a:p>
            <a:r>
              <a:rPr lang="ru-RU" dirty="0"/>
              <a:t>* поздравление и празднование Нового года, 8 Марта, 23 Февраля;</a:t>
            </a:r>
          </a:p>
          <a:p>
            <a:endParaRPr lang="ru-RU" dirty="0"/>
          </a:p>
          <a:p>
            <a:r>
              <a:rPr lang="ru-RU" dirty="0"/>
              <a:t>* создание индивидуального и коллективного портфолио, в которое ребята заносят свои достижения и мероприятия, в которых класс участвовал в течение учебного года, фотографии, стихи.</a:t>
            </a:r>
          </a:p>
          <a:p>
            <a:endParaRPr lang="ru-RU" dirty="0"/>
          </a:p>
          <a:p>
            <a:r>
              <a:rPr lang="ru-RU" dirty="0"/>
              <a:t>В конце учебного года успехи каждого ребенка отмечается в определенной номинации.</a:t>
            </a:r>
          </a:p>
        </p:txBody>
      </p:sp>
    </p:spTree>
    <p:extLst>
      <p:ext uri="{BB962C8B-B14F-4D97-AF65-F5344CB8AC3E}">
        <p14:creationId xmlns:p14="http://schemas.microsoft.com/office/powerpoint/2010/main" val="23707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23436"/>
          </a:xfrm>
        </p:spPr>
        <p:txBody>
          <a:bodyPr>
            <a:noAutofit/>
          </a:bodyPr>
          <a:lstStyle/>
          <a:p>
            <a:r>
              <a:rPr lang="ru-RU" sz="3200" b="1" i="1" u="sng" dirty="0" smtClean="0"/>
              <a:t>Награды</a:t>
            </a:r>
            <a:endParaRPr lang="ru-RU" sz="3200" b="1" i="1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88" y="487595"/>
            <a:ext cx="1566328" cy="23698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709" y="2643181"/>
            <a:ext cx="1403647" cy="18715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558" y="4324606"/>
            <a:ext cx="1577397" cy="21031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309" y="572836"/>
            <a:ext cx="1444603" cy="20703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410" y="2602797"/>
            <a:ext cx="1416140" cy="18881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409" y="1197131"/>
            <a:ext cx="2124948" cy="28113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269" y="4306345"/>
            <a:ext cx="1565805" cy="208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620688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Roboto"/>
              </a:rPr>
              <a:t>Профессия учителя – нелегка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но я ни разу ещё не пожалела, что выбрала именно её.  В этой работе много трудностей, но суметь их преодолеть и увидеть потом результаты своего труда  –  это доставляет мне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радость. Уметь быстро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сменить настроение, мимику,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интересы – трудно.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Э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той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способностью должен обладать классный руководитель, а я и есть та самая настоящая классная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мама!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3933056"/>
            <a:ext cx="4248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000000"/>
                </a:solidFill>
                <a:latin typeface="PT Sans"/>
              </a:rPr>
              <a:t>Сколько было у нас интересного! А сколько дел </a:t>
            </a:r>
            <a:r>
              <a:rPr lang="ru-RU" sz="2400" b="1" i="1" dirty="0" err="1">
                <a:solidFill>
                  <a:srgbClr val="000000"/>
                </a:solidFill>
                <a:latin typeface="PT Sans"/>
              </a:rPr>
              <a:t>ёщё</a:t>
            </a:r>
            <a:r>
              <a:rPr lang="ru-RU" sz="2400" b="1" i="1" dirty="0">
                <a:solidFill>
                  <a:srgbClr val="000000"/>
                </a:solidFill>
                <a:latin typeface="PT Sans"/>
              </a:rPr>
              <a:t> предстоит свершить!</a:t>
            </a:r>
            <a:endParaRPr lang="ru-RU" sz="2400" dirty="0">
              <a:solidFill>
                <a:srgbClr val="000000"/>
              </a:solidFill>
              <a:latin typeface="PT Sans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4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57332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     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     </a:t>
            </a:r>
            <a:r>
              <a:rPr lang="ru-RU" sz="3600" dirty="0" smtClean="0">
                <a:solidFill>
                  <a:srgbClr val="C00000"/>
                </a:solidFill>
              </a:rPr>
              <a:t>Благодарю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     за внимание!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3528" y="332656"/>
            <a:ext cx="249623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404664"/>
            <a:ext cx="6192688" cy="2736304"/>
          </a:xfrm>
        </p:spPr>
        <p:txBody>
          <a:bodyPr>
            <a:normAutofit fontScale="550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ru-RU" dirty="0" smtClean="0"/>
              <a:t>В 2018 году закончила «Чебоксарское музыкальное училище им. Ф. П. Павлова»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ru-RU" dirty="0" smtClean="0"/>
              <a:t>В 2023 году закончила «Чебоксарский институт культуры и искусств» и получила диплом специалиста: артист-вокалист и преподаватель.</a:t>
            </a:r>
          </a:p>
          <a:p>
            <a:pPr marL="274320" indent="-274320">
              <a:buNone/>
              <a:defRPr/>
            </a:pPr>
            <a:endParaRPr lang="ru-RU" dirty="0" smtClean="0"/>
          </a:p>
          <a:p>
            <a:pPr marL="274320" indent="-274320">
              <a:buFont typeface="Wingdings 2"/>
              <a:buChar char=""/>
              <a:defRPr/>
            </a:pPr>
            <a:r>
              <a:rPr lang="ru-RU" dirty="0" smtClean="0"/>
              <a:t>В настоящий момент работаю учителем музыки и изобразительного искусства.  </a:t>
            </a:r>
          </a:p>
          <a:p>
            <a:pPr marL="274320" indent="-274320">
              <a:buNone/>
              <a:defRPr/>
            </a:pPr>
            <a:r>
              <a:rPr lang="ru-RU" dirty="0" smtClean="0"/>
              <a:t>   В должности </a:t>
            </a:r>
            <a:r>
              <a:rPr lang="ru-RU" dirty="0" smtClean="0">
                <a:solidFill>
                  <a:srgbClr val="C00000"/>
                </a:solidFill>
              </a:rPr>
              <a:t>классного руководителя </a:t>
            </a:r>
            <a:r>
              <a:rPr lang="ru-RU" dirty="0" smtClean="0"/>
              <a:t>– работаю второй год ( в 8 классе).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151216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524" y="3356992"/>
            <a:ext cx="3434228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74" y="3109642"/>
            <a:ext cx="2917464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821" y="4365601"/>
            <a:ext cx="2822703" cy="1881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44583"/>
            <a:ext cx="8363272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Мой </a:t>
            </a:r>
            <a:r>
              <a:rPr lang="ru-RU" sz="2400" dirty="0"/>
              <a:t>класс-это загадочный мир.  Это мир, где каждый день происходят интересные события великие открытия и удивительные беседы. Это мой мир! И в этом мире необходимо  создать все условия для  развития творческого потенциала ученика, всё, чтобы каждый ребёнок был доволен собой и готовился к жизни, которая  ждёт его за порогом </a:t>
            </a:r>
            <a:r>
              <a:rPr lang="ru-RU" sz="2400" dirty="0" smtClean="0"/>
              <a:t>школы.</a:t>
            </a:r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284984"/>
            <a:ext cx="3960440" cy="297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476672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480"/>
            <a:ext cx="81049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Я считаю, что каждый ребёнок талантлив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по-своему. Только при условии бережного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отношения к малейшим проявлениям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творчества можно развивать в ребёнке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по-настоящему творческую личность.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/>
          </a:p>
          <a:p>
            <a:pPr marL="274320" indent="-274320">
              <a:defRPr/>
            </a:pPr>
            <a:endParaRPr lang="ru-RU" sz="32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/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Я, как педагог,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 как классный руководитель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стараюсь сотрудничать с детьми, показывая</a:t>
            </a:r>
          </a:p>
          <a:p>
            <a:pPr marL="274320" indent="-274320"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им пример на личном опыте.</a:t>
            </a:r>
          </a:p>
          <a:p>
            <a:pPr algn="ctr"/>
            <a:endParaRPr lang="ru-RU" sz="2400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492896"/>
            <a:ext cx="1944216" cy="27425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воспитательной программы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71071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Создание условий для интеллектуального, нравственного, эстетического развития личности каждого ребёнка.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3429000"/>
            <a:ext cx="5637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Не запрещать, а направлять;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Не управлять, а соуправлять;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Не принуждать, а убеждать;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Не командовать, а организовывать;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Не ограничивать, а предоставлять свободу выбора.</a:t>
            </a:r>
            <a:endParaRPr lang="ru-RU" sz="2400" b="1" i="0" dirty="0">
              <a:solidFill>
                <a:schemeClr val="accent5">
                  <a:lumMod val="75000"/>
                </a:schemeClr>
              </a:solidFill>
              <a:effectLst/>
              <a:latin typeface="inheri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Задачи воспитательной программы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571612"/>
            <a:ext cx="81439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• организация единого  дружного классного коллектива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• развитие самоуправления  в классе, участие в творческих и общественных делах школы различной направленности;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• содействие формированию сознательного отношения учащихся к своей жизни, здоровью, а также к жизни и здоровью окружающих людей;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• вовлечение учащихся в систему дополнительного образования с целью      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обеспечения самореализации личности;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•  привлечение родительской общественности к участию в жизни                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классного коллектива.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      • воспитание учеников в духе демократии, личностного 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    достоинства, уважения прав человека, гражданственности,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патриотизма.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642917"/>
            <a:ext cx="4127424" cy="12178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День знаний</a:t>
            </a:r>
            <a:br>
              <a:rPr lang="ru-RU" sz="2800" dirty="0" smtClean="0">
                <a:solidFill>
                  <a:srgbClr val="0070C0"/>
                </a:solidFill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IMG_4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3569" y="3362255"/>
            <a:ext cx="3672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Нежарким солнышком согреты,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Леса еще листвой одеты.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У первоклассников букеты.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День хоть и грустный и веселый,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Грустишь ты: — До свиданья, лето!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И радуешься: — Здравствуй, школа!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1925"/>
            <a:ext cx="3960440" cy="2970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308763"/>
            <a:ext cx="4328404" cy="3246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834" y="716035"/>
            <a:ext cx="1883692" cy="251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3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дорогие и любимые мамы!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646952"/>
            <a:ext cx="6220233" cy="39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4519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Мы встречали Новый 2024 год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3429000"/>
            <a:ext cx="457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От звезд и огней блестит небосвод.</a:t>
            </a:r>
            <a:br>
              <a:rPr lang="ru-RU" sz="1400" b="1" dirty="0" smtClean="0"/>
            </a:br>
            <a:r>
              <a:rPr lang="ru-RU" sz="1400" b="1" dirty="0" smtClean="0"/>
              <a:t>Взрослые рады и дети.</a:t>
            </a:r>
            <a:br>
              <a:rPr lang="ru-RU" sz="1400" b="1" dirty="0" smtClean="0"/>
            </a:br>
            <a:r>
              <a:rPr lang="ru-RU" sz="1400" b="1" dirty="0" smtClean="0"/>
              <a:t>Снова на Землю сошел Новый год.</a:t>
            </a:r>
            <a:br>
              <a:rPr lang="ru-RU" sz="1400" b="1" dirty="0" smtClean="0"/>
            </a:br>
            <a:r>
              <a:rPr lang="ru-RU" sz="1400" b="1" dirty="0" smtClean="0"/>
              <a:t>И побежал по планете.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Промчался по селам и городам,</a:t>
            </a:r>
            <a:br>
              <a:rPr lang="ru-RU" sz="1400" b="1" dirty="0" smtClean="0"/>
            </a:br>
            <a:r>
              <a:rPr lang="ru-RU" sz="1400" b="1" dirty="0" smtClean="0"/>
              <a:t>Зиму встречая и лето.</a:t>
            </a:r>
            <a:br>
              <a:rPr lang="ru-RU" sz="1400" b="1" dirty="0" smtClean="0"/>
            </a:br>
            <a:r>
              <a:rPr lang="ru-RU" sz="1400" b="1" dirty="0" smtClean="0"/>
              <a:t>Через минутку заглянет и к нам</a:t>
            </a:r>
            <a:br>
              <a:rPr lang="ru-RU" sz="1400" b="1" dirty="0" smtClean="0"/>
            </a:br>
            <a:r>
              <a:rPr lang="ru-RU" sz="1400" b="1" dirty="0" smtClean="0"/>
              <a:t>Мы его с радостью встретим.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И он нам подарит новый рассвет,</a:t>
            </a:r>
            <a:br>
              <a:rPr lang="ru-RU" sz="1400" b="1" dirty="0" smtClean="0"/>
            </a:br>
            <a:r>
              <a:rPr lang="ru-RU" sz="1400" b="1" dirty="0" smtClean="0"/>
              <a:t>Сделав виток по планете.</a:t>
            </a:r>
            <a:br>
              <a:rPr lang="ru-RU" sz="1400" b="1" dirty="0" smtClean="0"/>
            </a:br>
            <a:r>
              <a:rPr lang="ru-RU" sz="1400" b="1" dirty="0" smtClean="0"/>
              <a:t>Более щедрого праздника нет –</a:t>
            </a:r>
            <a:br>
              <a:rPr lang="ru-RU" sz="1400" b="1" dirty="0" smtClean="0"/>
            </a:br>
            <a:r>
              <a:rPr lang="ru-RU" sz="1400" b="1" dirty="0" smtClean="0"/>
              <a:t>Он самый прекрасный на Свете!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998788"/>
            <a:ext cx="3351949" cy="23600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359714"/>
            <a:ext cx="3234142" cy="4138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</TotalTime>
  <Words>401</Words>
  <Application>Microsoft Office PowerPoint</Application>
  <PresentationFormat>Экран (4:3)</PresentationFormat>
  <Paragraphs>72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inherit</vt:lpstr>
      <vt:lpstr>PT Sans</vt:lpstr>
      <vt:lpstr>Roboto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воспитательной программы</vt:lpstr>
      <vt:lpstr>Задачи воспитательной программы</vt:lpstr>
      <vt:lpstr>День знаний </vt:lpstr>
      <vt:lpstr>Наши дорогие и любимые мамы!</vt:lpstr>
      <vt:lpstr>Мы встречали Новый 2024 год</vt:lpstr>
      <vt:lpstr>Республиканский конкурс хоровых и вокальных коллективов</vt:lpstr>
      <vt:lpstr>Открытие Центра сопровождения и социализации подростков «Мы рядом »</vt:lpstr>
      <vt:lpstr>Наши руки не для скуки</vt:lpstr>
      <vt:lpstr>Презентация PowerPoint</vt:lpstr>
      <vt:lpstr>Награды</vt:lpstr>
      <vt:lpstr>Презентация PowerPoint</vt:lpstr>
      <vt:lpstr>                Благодарю     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</cp:lastModifiedBy>
  <cp:revision>61</cp:revision>
  <dcterms:created xsi:type="dcterms:W3CDTF">2013-08-17T08:34:50Z</dcterms:created>
  <dcterms:modified xsi:type="dcterms:W3CDTF">2024-02-07T12:22:13Z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822599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