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300" r:id="rId7"/>
    <p:sldId id="258" r:id="rId8"/>
    <p:sldId id="263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23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7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94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34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77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55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7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64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72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76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76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17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48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09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86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930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16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09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8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27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15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55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79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47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354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59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07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21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96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3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799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589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204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028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37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7607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507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297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0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37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390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419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687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43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05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936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620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097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69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16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33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687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379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48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761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2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9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0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5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4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4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20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21.wdp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22.wdp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18.wdp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Relationship Id="rId4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Relationship Id="rId4" Type="http://schemas.microsoft.com/office/2007/relationships/hdphoto" Target="../media/hdphoto2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Relationship Id="rId4" Type="http://schemas.microsoft.com/office/2007/relationships/hdphoto" Target="../media/hdphoto2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Relationship Id="rId5" Type="http://schemas.microsoft.com/office/2007/relationships/hdphoto" Target="../media/hdphoto27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6.xml"/><Relationship Id="rId5" Type="http://schemas.microsoft.com/office/2007/relationships/hdphoto" Target="../media/hdphoto28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30.wdp"/><Relationship Id="rId5" Type="http://schemas.openxmlformats.org/officeDocument/2006/relationships/image" Target="../media/image41.png"/><Relationship Id="rId4" Type="http://schemas.microsoft.com/office/2007/relationships/hdphoto" Target="../media/hdphoto2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36.wdp"/><Relationship Id="rId3" Type="http://schemas.microsoft.com/office/2007/relationships/hdphoto" Target="../media/hdphoto32.wdp"/><Relationship Id="rId7" Type="http://schemas.microsoft.com/office/2007/relationships/hdphoto" Target="../media/hdphoto33.wdp"/><Relationship Id="rId12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png"/><Relationship Id="rId11" Type="http://schemas.microsoft.com/office/2007/relationships/hdphoto" Target="../media/hdphoto35.wdp"/><Relationship Id="rId5" Type="http://schemas.openxmlformats.org/officeDocument/2006/relationships/image" Target="../media/image45.png"/><Relationship Id="rId15" Type="http://schemas.microsoft.com/office/2007/relationships/hdphoto" Target="../media/hdphoto9.wdp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microsoft.com/office/2007/relationships/hdphoto" Target="../media/hdphoto34.wdp"/><Relationship Id="rId1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13" Type="http://schemas.openxmlformats.org/officeDocument/2006/relationships/image" Target="../media/image39.pn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12" Type="http://schemas.microsoft.com/office/2007/relationships/hdphoto" Target="../media/hdphoto3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7.xml"/><Relationship Id="rId6" Type="http://schemas.microsoft.com/office/2007/relationships/hdphoto" Target="../media/hdphoto3.wdp"/><Relationship Id="rId11" Type="http://schemas.openxmlformats.org/officeDocument/2006/relationships/image" Target="../media/image52.png"/><Relationship Id="rId5" Type="http://schemas.openxmlformats.org/officeDocument/2006/relationships/image" Target="../media/image5.png"/><Relationship Id="rId15" Type="http://schemas.microsoft.com/office/2007/relationships/hdphoto" Target="../media/hdphoto40.wdp"/><Relationship Id="rId10" Type="http://schemas.microsoft.com/office/2007/relationships/hdphoto" Target="../media/hdphoto38.wdp"/><Relationship Id="rId4" Type="http://schemas.microsoft.com/office/2007/relationships/hdphoto" Target="../media/hdphoto29.wdp"/><Relationship Id="rId9" Type="http://schemas.openxmlformats.org/officeDocument/2006/relationships/image" Target="../media/image51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13" Type="http://schemas.openxmlformats.org/officeDocument/2006/relationships/image" Target="../media/image57.png"/><Relationship Id="rId3" Type="http://schemas.openxmlformats.org/officeDocument/2006/relationships/image" Target="../media/image40.png"/><Relationship Id="rId7" Type="http://schemas.openxmlformats.org/officeDocument/2006/relationships/image" Target="../media/image54.png"/><Relationship Id="rId12" Type="http://schemas.microsoft.com/office/2007/relationships/hdphoto" Target="../media/hdphoto43.wdp"/><Relationship Id="rId2" Type="http://schemas.openxmlformats.org/officeDocument/2006/relationships/image" Target="../media/image1.png"/><Relationship Id="rId16" Type="http://schemas.microsoft.com/office/2007/relationships/hdphoto" Target="../media/hdphoto45.wdp"/><Relationship Id="rId1" Type="http://schemas.openxmlformats.org/officeDocument/2006/relationships/slideLayout" Target="../slideLayouts/slideLayout57.xml"/><Relationship Id="rId6" Type="http://schemas.microsoft.com/office/2007/relationships/hdphoto" Target="../media/hdphoto3.wdp"/><Relationship Id="rId11" Type="http://schemas.openxmlformats.org/officeDocument/2006/relationships/image" Target="../media/image56.png"/><Relationship Id="rId5" Type="http://schemas.openxmlformats.org/officeDocument/2006/relationships/image" Target="../media/image5.png"/><Relationship Id="rId15" Type="http://schemas.openxmlformats.org/officeDocument/2006/relationships/image" Target="../media/image58.png"/><Relationship Id="rId10" Type="http://schemas.microsoft.com/office/2007/relationships/hdphoto" Target="../media/hdphoto42.wdp"/><Relationship Id="rId4" Type="http://schemas.microsoft.com/office/2007/relationships/hdphoto" Target="../media/hdphoto29.wdp"/><Relationship Id="rId9" Type="http://schemas.openxmlformats.org/officeDocument/2006/relationships/image" Target="../media/image55.png"/><Relationship Id="rId14" Type="http://schemas.microsoft.com/office/2007/relationships/hdphoto" Target="../media/hdphoto4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41.wdp"/><Relationship Id="rId7" Type="http://schemas.microsoft.com/office/2007/relationships/hdphoto" Target="../media/hdphoto4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9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4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48.wdp"/><Relationship Id="rId7" Type="http://schemas.microsoft.com/office/2007/relationships/hdphoto" Target="../media/hdphoto5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3.png"/><Relationship Id="rId5" Type="http://schemas.microsoft.com/office/2007/relationships/hdphoto" Target="../media/hdphoto49.wdp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9.wdp"/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12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microsoft.com/office/2007/relationships/hdphoto" Target="../media/hdphoto1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7.wdp"/><Relationship Id="rId7" Type="http://schemas.microsoft.com/office/2007/relationships/hdphoto" Target="../media/hdphoto1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openxmlformats.org/officeDocument/2006/relationships/image" Target="../media/image13.png"/><Relationship Id="rId9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7C0539-9151-4CC8-8B50-029FD72B62C7}"/>
              </a:ext>
            </a:extLst>
          </p:cNvPr>
          <p:cNvSpPr txBox="1"/>
          <p:nvPr/>
        </p:nvSpPr>
        <p:spPr>
          <a:xfrm>
            <a:off x="2286000" y="0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Томска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№ 39 г. ТОМСК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634021, город Томск, ул. Алтайская 128, телефон 45-06-40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F3AAB7-FD9D-4E41-A9BC-556BE19B6331}"/>
              </a:ext>
            </a:extLst>
          </p:cNvPr>
          <p:cNvSpPr txBox="1"/>
          <p:nvPr/>
        </p:nvSpPr>
        <p:spPr>
          <a:xfrm>
            <a:off x="1727684" y="2424083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Лексическая тема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«Деревья»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D05271-DADB-45D9-8B33-F80DAFA2469C}"/>
              </a:ext>
            </a:extLst>
          </p:cNvPr>
          <p:cNvSpPr txBox="1"/>
          <p:nvPr/>
        </p:nvSpPr>
        <p:spPr>
          <a:xfrm>
            <a:off x="6613793" y="60932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–логопед: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Савинцева Алёна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3582835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s://kartinkinaden.ru/uploads/posts/2021-01/1611329262_44-p-osennii-fon-dlya-detei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219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390254" y="1560740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7505" y="116632"/>
            <a:ext cx="7128792" cy="830997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Деревья-великаны.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>
                <a:solidFill>
                  <a:sysClr val="windowText" lastClr="000000"/>
                </a:solidFill>
              </a:rPr>
              <a:t>Нажми на изображение, чтобы оно стало большим.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Рисунок 14" descr="http://2.bp.blogspot.com/-3WdsyehANSg/UJqG91MzaLI/AAAAAAAAL5w/ea30_H-qTB8/s1600/%25D0%25B1%25D0%25B5%25D1%2580%25D1%2591%25D0%25B7%25D0%25B0.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12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960" y="3767135"/>
            <a:ext cx="1165631" cy="1512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3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s://kartinkinaden.ru/uploads/posts/2021-01/1611329262_44-p-osennii-fon-dlya-detei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219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390254" y="1560740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7505" y="116632"/>
            <a:ext cx="7128792" cy="830997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sysClr val="windowText" lastClr="000000"/>
                </a:solidFill>
              </a:rPr>
              <a:t>Деревья-великаны.</a:t>
            </a:r>
          </a:p>
          <a:p>
            <a:r>
              <a:rPr lang="ru-RU" sz="2400" kern="0" dirty="0">
                <a:solidFill>
                  <a:sysClr val="windowText" lastClr="000000"/>
                </a:solidFill>
              </a:rPr>
              <a:t>Нажми на изображение, чтобы оно стало большим.</a:t>
            </a:r>
          </a:p>
        </p:txBody>
      </p:sp>
      <p:pic>
        <p:nvPicPr>
          <p:cNvPr id="7" name="Picture 2" descr="https://ds02.infourok.ru/uploads/ex/031e/00082cf5-f4440a77/img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67135"/>
            <a:ext cx="3051561" cy="175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03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s://kartinkinaden.ru/uploads/posts/2021-01/1611329262_44-p-osennii-fon-dlya-detei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219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390254" y="1560740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7505" y="116632"/>
            <a:ext cx="7128792" cy="830997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sysClr val="windowText" lastClr="000000"/>
                </a:solidFill>
              </a:rPr>
              <a:t>Деревья-великаны.</a:t>
            </a:r>
          </a:p>
          <a:p>
            <a:r>
              <a:rPr lang="ru-RU" sz="2400" kern="0" dirty="0">
                <a:solidFill>
                  <a:sysClr val="windowText" lastClr="000000"/>
                </a:solidFill>
              </a:rPr>
              <a:t>Нажми на изображение, чтобы оно стало большим.</a:t>
            </a:r>
          </a:p>
        </p:txBody>
      </p:sp>
      <p:pic>
        <p:nvPicPr>
          <p:cNvPr id="7" name="Picture 4" descr="https://p1.hiclipart.com/preview/484/783/642/holly-leaf-drawing-painting-rowan-plant-tree-flower-woody-plant-png-clipa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63" y="3573016"/>
            <a:ext cx="15121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03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s://kartinkinaden.ru/uploads/posts/2021-01/1611329262_44-p-osennii-fon-dlya-detei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A61F7D-BFF5-4E69-A149-A133497B0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219" y="1213959"/>
            <a:ext cx="2422423" cy="5106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390254" y="1560740"/>
            <a:ext cx="5723062" cy="430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7505" y="116632"/>
            <a:ext cx="7128792" cy="830997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sysClr val="windowText" lastClr="000000"/>
                </a:solidFill>
              </a:rPr>
              <a:t>Деревья-великаны.</a:t>
            </a:r>
          </a:p>
          <a:p>
            <a:r>
              <a:rPr lang="ru-RU" sz="2400" kern="0" dirty="0">
                <a:solidFill>
                  <a:sysClr val="windowText" lastClr="000000"/>
                </a:solidFill>
              </a:rPr>
              <a:t>Нажми на изображение, чтобы оно стало большим.</a:t>
            </a:r>
          </a:p>
        </p:txBody>
      </p:sp>
      <p:pic>
        <p:nvPicPr>
          <p:cNvPr id="7" name="Picture 2" descr="https://e7.pngegg.com/pngimages/679/545/png-clipart-conifer-cone-pine-spruce-others-material-spruc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49080"/>
            <a:ext cx="1755707" cy="107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03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kartinkinaden.ru/uploads/posts/2021-01/1611329262_44-p-osennii-fon-dlya-detei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ШИ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697415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ШКА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7505" y="116632"/>
            <a:ext cx="4248471" cy="461665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sysClr val="windowText" lastClr="000000"/>
                </a:solidFill>
              </a:rPr>
              <a:t>Определи количество слогов</a:t>
            </a:r>
          </a:p>
        </p:txBody>
      </p:sp>
      <p:pic>
        <p:nvPicPr>
          <p:cNvPr id="19" name="Picture 2" descr="https://e7.pngegg.com/pngimages/679/545/png-clipart-conifer-cone-pine-spruce-others-material-spruc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16120"/>
            <a:ext cx="4227550" cy="258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51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kartinkinaden.ru/uploads/posts/2021-01/1611329262_44-p-osennii-fon-dlya-detei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7505" y="116632"/>
            <a:ext cx="4248471" cy="461665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sysClr val="windowText" lastClr="000000"/>
                </a:solidFill>
              </a:rPr>
              <a:t>Определи количество слогов</a:t>
            </a:r>
          </a:p>
        </p:txBody>
      </p:sp>
      <p:sp>
        <p:nvSpPr>
          <p:cNvPr id="8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БЕ</a:t>
            </a:r>
          </a:p>
        </p:txBody>
      </p:sp>
      <p:sp>
        <p:nvSpPr>
          <p:cNvPr id="9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414933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РЕ</a:t>
            </a:r>
          </a:p>
        </p:txBody>
      </p:sp>
      <p:sp>
        <p:nvSpPr>
          <p:cNvPr id="11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2771800" y="4569271"/>
            <a:ext cx="1373702" cy="1150237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ЗА</a:t>
            </a:r>
          </a:p>
        </p:txBody>
      </p:sp>
      <p:sp>
        <p:nvSpPr>
          <p:cNvPr id="12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3 слога</a:t>
            </a:r>
          </a:p>
        </p:txBody>
      </p:sp>
      <p:sp>
        <p:nvSpPr>
          <p:cNvPr id="2" name="AutoShape 8" descr="https://farmdo.ru/upload/uf/0c0/0c0d5d5203ae669b13bee6ab85f236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6" name="Picture 10" descr="https://thumbs.dreamstime.com/b/%D0%B8-%D1%8E%D1%81%D1%82%D1%80%D0%B0%D1%86%D0%B8%D1%8F-%D0%B5%D1%80%D0%B5%D0%B2%D0%B0-%D0%B1%D0%B5%D1%80%D0%B5%D0%B7%D1%8B-isolalated-722488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10604"/>
            <a:ext cx="5185260" cy="518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9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kartinkinaden.ru/uploads/posts/2021-01/1611329262_44-p-osennii-fon-dlya-detei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7505" y="116632"/>
            <a:ext cx="4248471" cy="461665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sysClr val="windowText" lastClr="000000"/>
                </a:solidFill>
              </a:rPr>
              <a:t>Определи количество слогов</a:t>
            </a:r>
          </a:p>
        </p:txBody>
      </p:sp>
      <p:sp>
        <p:nvSpPr>
          <p:cNvPr id="13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512169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0" dirty="0">
                <a:solidFill>
                  <a:prstClr val="black"/>
                </a:solidFill>
              </a:rPr>
              <a:t>Д</a:t>
            </a: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УБ</a:t>
            </a:r>
          </a:p>
        </p:txBody>
      </p:sp>
      <p:sp>
        <p:nvSpPr>
          <p:cNvPr id="14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 слог</a:t>
            </a:r>
          </a:p>
        </p:txBody>
      </p:sp>
      <p:pic>
        <p:nvPicPr>
          <p:cNvPr id="16" name="Picture 2" descr="https://ds02.infourok.ru/uploads/ex/031e/00082cf5-f4440a77/img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72" y="908720"/>
            <a:ext cx="9347377" cy="557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7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kartinkinaden.ru/uploads/posts/2021-01/1611329262_44-p-osennii-fon-dlya-detei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СО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697415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СНА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7505" y="116632"/>
            <a:ext cx="4248471" cy="461665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sysClr val="windowText" lastClr="000000"/>
                </a:solidFill>
              </a:rPr>
              <a:t>Определи количество слогов</a:t>
            </a:r>
          </a:p>
        </p:txBody>
      </p:sp>
      <p:pic>
        <p:nvPicPr>
          <p:cNvPr id="8" name="Picture 8" descr="https://img2.freepng.ru/20190216/juz/kisspng-minnesota-tree-pine-oak-clip-art-minnesota-clipart-collection-9-5c6817a5d89ee7.663708261550325669887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7464"/>
            <a:ext cx="8326188" cy="610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52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kartinkinaden.ru/uploads/posts/2021-01/1611329262_44-p-osennii-fon-dlya-detei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7505" y="116632"/>
            <a:ext cx="4248471" cy="461665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sysClr val="windowText" lastClr="000000"/>
                </a:solidFill>
              </a:rPr>
              <a:t>Определи количество слогов</a:t>
            </a:r>
          </a:p>
        </p:txBody>
      </p:sp>
      <p:sp>
        <p:nvSpPr>
          <p:cNvPr id="13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980221" cy="115824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КЛЕН</a:t>
            </a:r>
          </a:p>
        </p:txBody>
      </p:sp>
      <p:sp>
        <p:nvSpPr>
          <p:cNvPr id="14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1 слог</a:t>
            </a:r>
          </a:p>
        </p:txBody>
      </p:sp>
      <p:pic>
        <p:nvPicPr>
          <p:cNvPr id="7" name="Picture 4" descr="https://i.pinimg.com/originals/90/75/de/9075deca654c7b641eca20f58f7b26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37" y="116632"/>
            <a:ext cx="4536503" cy="656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69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22" name="Picture 2" descr="https://img2.freepng.ru/20181115/wij/kisspng-clip-art-leaf-portable-network-graphics-image-comp-various-leaves-set1-5bee19de9b05d5.666766531542330846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57" y="1415280"/>
            <a:ext cx="1310642" cy="17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img2.freepng.ru/20181115/wij/kisspng-clip-art-leaf-portable-network-graphics-image-comp-various-leaves-set1-5bee19de9b05d5.666766531542330846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468" y="1052736"/>
            <a:ext cx="1310642" cy="17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mg2.freepng.ru/20181115/wij/kisspng-clip-art-leaf-portable-network-graphics-image-comp-various-leaves-set1-5bee19de9b05d5.666766531542330846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491" y="1726577"/>
            <a:ext cx="1310642" cy="17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e7.pngegg.com/pngimages/679/545/png-clipart-conifer-cone-pine-spruce-others-material-spruc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20" y="4497765"/>
            <a:ext cx="235662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e7.pngegg.com/pngimages/679/545/png-clipart-conifer-cone-pine-spruce-others-material-spruc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87" y="3933056"/>
            <a:ext cx="235662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e7.pngegg.com/pngimages/679/545/png-clipart-conifer-cone-pine-spruce-others-material-spruc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991" y="4941168"/>
            <a:ext cx="235662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206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prstClr val="black"/>
                </a:solidFill>
              </a:rPr>
              <a:t>Это деревья. Назови, какие деревья нарисованы</a:t>
            </a:r>
            <a:endParaRPr lang="ru-RU" dirty="0"/>
          </a:p>
        </p:txBody>
      </p:sp>
      <p:pic>
        <p:nvPicPr>
          <p:cNvPr id="4" name="Рисунок 3" descr="http://2.bp.blogspot.com/-3WdsyehANSg/UJqG91MzaLI/AAAAAAAAL5w/ea30_H-qTB8/s1600/%25D0%25B1%25D0%25B5%25D1%2580%25D1%2591%25D0%25B7%25D0%25B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67183"/>
            <a:ext cx="194421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https://i.pinimg.com/originals/90/75/de/9075deca654c7b641eca20f58f7b266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99164"/>
            <a:ext cx="1888463" cy="273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img2.freepng.ru/20190218/ciq/kisspng-stock-photography-image-spruce-christmas-tree-5c6a4d0b045cf4.61282567155047041101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499163"/>
            <a:ext cx="1921160" cy="273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s02.infourok.ru/uploads/ex/031e/00082cf5-f4440a77/img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411112"/>
            <a:ext cx="4283968" cy="24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1.hiclipart.com/preview/484/783/642/holly-leaf-drawing-painting-rowan-plant-tree-flower-woody-plant-png-clipar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927" y="4005064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2.freepng.ru/20190216/juz/kisspng-minnesota-tree-pine-oak-clip-art-minnesota-clipart-collection-9-5c6817a5d89ee7.663708261550325669887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54" y="4299633"/>
            <a:ext cx="314216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780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Рисунок 9" descr="http://2.bp.blogspot.com/-3WdsyehANSg/UJqG91MzaLI/AAAAAAAAL5w/ea30_H-qTB8/s1600/%25D0%25B1%25D0%25B5%25D1%2580%25D1%2591%25D0%25B7%25D0%25B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13" y="1063563"/>
            <a:ext cx="1585071" cy="245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2.bp.blogspot.com/-3WdsyehANSg/UJqG91MzaLI/AAAAAAAAL5w/ea30_H-qTB8/s1600/%25D0%25B1%25D0%25B5%25D1%2580%25D1%2591%25D0%25B7%25D0%25B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47281"/>
            <a:ext cx="1585071" cy="245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2.bp.blogspot.com/-3WdsyehANSg/UJqG91MzaLI/AAAAAAAAL5w/ea30_H-qTB8/s1600/%25D0%25B1%25D0%25B5%25D1%2580%25D1%2591%25D0%25B7%25D0%25B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111" y="1501736"/>
            <a:ext cx="1215282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4" descr="https://p1.hiclipart.com/preview/484/783/642/holly-leaf-drawing-painting-rowan-plant-tree-flower-woody-plant-png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77" y="4005064"/>
            <a:ext cx="1677944" cy="22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p1.hiclipart.com/preview/484/783/642/holly-leaf-drawing-painting-rowan-plant-tree-flower-woody-plant-png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231" y="3847349"/>
            <a:ext cx="1677944" cy="22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p1.hiclipart.com/preview/484/783/642/holly-leaf-drawing-painting-rowan-plant-tree-flower-woody-plant-png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38" y="4331304"/>
            <a:ext cx="1677944" cy="22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60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4" descr="https://i.pinimg.com/originals/90/75/de/9075deca654c7b641eca20f58f7b266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83" y="1148416"/>
            <a:ext cx="1526476" cy="22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i.pinimg.com/originals/90/75/de/9075deca654c7b641eca20f58f7b266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23" y="1148416"/>
            <a:ext cx="1526476" cy="22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i.pinimg.com/originals/90/75/de/9075deca654c7b641eca20f58f7b266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457" y="1300816"/>
            <a:ext cx="1526476" cy="22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ds02.infourok.ru/uploads/ex/031e/00082cf5-f4440a77/img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2" y="4337789"/>
            <a:ext cx="3610848" cy="20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ds02.infourok.ru/uploads/ex/031e/00082cf5-f4440a77/img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460" y="4966108"/>
            <a:ext cx="3298802" cy="189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ds02.infourok.ru/uploads/ex/031e/00082cf5-f4440a77/img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11564"/>
            <a:ext cx="3151315" cy="18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60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588224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715807" y="4450442"/>
            <a:ext cx="648073" cy="40538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Жадина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17704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s://crosti.ru/patterns/00/0b/10/76f98a7e6c/pictur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1" y="1160748"/>
            <a:ext cx="33463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588223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9632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7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60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07904" y="508256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724128" y="3573016"/>
            <a:ext cx="864096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724128" y="1915518"/>
            <a:ext cx="582165" cy="29710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483771" y="3573016"/>
            <a:ext cx="792085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623565" y="4509120"/>
            <a:ext cx="713979" cy="28803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435145" y="1719031"/>
            <a:ext cx="560791" cy="39297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670475" y="4293096"/>
            <a:ext cx="0" cy="70185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http://2.bp.blogspot.com/-3WdsyehANSg/UJqG91MzaLI/AAAAAAAAL5w/ea30_H-qTB8/s1600/%25D0%25B1%25D0%25B5%25D1%2580%25D1%2591%25D0%25B7%25D0%25B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12" y="806315"/>
            <a:ext cx="1080120" cy="1608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4" descr="https://i.pinimg.com/originals/90/75/de/9075deca654c7b641eca20f58f7b266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116" y="2912979"/>
            <a:ext cx="1041383" cy="150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ds02.infourok.ru/uploads/ex/031e/00082cf5-f4440a77/img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45" y="5261047"/>
            <a:ext cx="2766065" cy="158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s://img2.freepng.ru/20190218/ciq/kisspng-stock-photography-image-spruce-christmas-tree-5c6a4d0b045cf4.61282567155047041101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112" y="4989317"/>
            <a:ext cx="1132838" cy="161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p1.hiclipart.com/preview/484/783/642/holly-leaf-drawing-painting-rowan-plant-tree-flower-woody-plant-png-clipar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5037682"/>
            <a:ext cx="118813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e7.pngegg.com/pngimages/679/545/png-clipart-conifer-cone-pine-spruce-others-material-spruc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0" y="3129684"/>
            <a:ext cx="1756324" cy="107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img2.freepng.ru/20181115/wij/kisspng-clip-art-leaf-portable-network-graphics-image-comp-various-leaves-set1-5bee19de9b05d5.66676653154233084663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01" y="990162"/>
            <a:ext cx="932386" cy="1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99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С какого дерева лист?</a:t>
            </a:r>
          </a:p>
        </p:txBody>
      </p:sp>
      <p:pic>
        <p:nvPicPr>
          <p:cNvPr id="22" name="Рисунок 21" descr="http://2.bp.blogspot.com/-3WdsyehANSg/UJqG91MzaLI/AAAAAAAAL5w/ea30_H-qTB8/s1600/%25D0%25B1%25D0%25B5%25D1%2580%25D1%2591%25D0%25B7%25D0%25B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529" y="3989432"/>
            <a:ext cx="2119530" cy="260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 descr="https://ds02.infourok.ru/uploads/ex/031e/00082cf5-f4440a77/img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88" y="4164837"/>
            <a:ext cx="4651223" cy="291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p1.hiclipart.com/preview/484/783/642/holly-leaf-drawing-painting-rowan-plant-tree-flower-woody-plant-png-clipa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10" y="3952056"/>
            <a:ext cx="2136355" cy="28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img2.freepng.ru/20180725/baq/kisspng-leaf-oak-tree-5b5882463b98e3.83558467153252717424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398">
            <a:off x="6861905" y="338675"/>
            <a:ext cx="1678633" cy="96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2.freepng.ru/20190923/wci/transparent-plane-forest-ideas-latest-version-for-free-download-on5d8ce33eb1e137.743771841569514302728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469" y="222103"/>
            <a:ext cx="1454120" cy="145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474x/6f/c7/86/6fc786ee4a3517a4fd9d09970d5110cf--faithful-rowa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50" b="100000" l="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12" y="828640"/>
            <a:ext cx="1237684" cy="123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i.pinimg.com/originals/90/75/de/9075deca654c7b641eca20f58f7b26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058" y="4007272"/>
            <a:ext cx="1778729" cy="257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atherineasquithgallery.com/uploads/posts/2021-03/1614552996_11-p-klenovii-list-na-belom-fone-1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186" b="91062" l="9684" r="809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322" y="828640"/>
            <a:ext cx="1985646" cy="21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94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111E-6 L -0.08386 -1.11111E-6 L -0.08386 0.07408 L -0.16771 0.07408 L -0.16771 0.14838 L -0.25156 0.14838 L -0.25156 0.22269 L -0.33542 0.22269 L -0.33542 0.29699 L -0.41927 0.29699 L -0.41927 0.3713 L -0.50313 0.3713 L -0.50313 0.4456 L -0.58681 0.4456 L -0.58681 0.51991 " pathEditMode="relative" rAng="0" ptsTypes="FFFFFFFFFFFFFFF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07396 3.7037E-6 L 0.07396 0.06458 L 0.14792 0.06458 L 0.14792 0.12939 L 0.22205 0.12939 L 0.22205 0.19421 L 0.29601 0.19421 L 0.29601 0.25902 L 0.37014 0.25902 L 0.37014 0.32384 L 0.4441 0.32384 L 0.4441 0.38865 L 0.51823 0.38865 L 0.51823 0.45347 " pathEditMode="relative" rAng="0" ptsTypes="FFFFFFFFFFFFFFF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03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0.01424 4.07407E-6 L 0.01424 0.0875 L 0.02848 0.0875 L 0.02848 0.17523 L 0.04271 0.17523 L 0.04271 0.26296 L 0.05712 0.26296 L 0.05712 0.35046 L 0.07136 0.35046 L 0.07136 0.43819 L 0.08559 0.43819 L 0.08559 0.52592 L 0.1 0.52592 L 0.1 0.61365 " pathEditMode="relative" rAng="0" ptsTypes="FFFFFFFFFFFFFFF">
                                      <p:cBhvr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3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06476 2.59259E-6 L -0.06476 0.09028 L -0.12934 0.09028 L -0.12934 0.18055 L -0.19393 0.18055 L -0.19393 0.27083 L -0.25868 0.27083 L -0.25868 0.36111 L -0.32327 0.36111 L -0.32327 0.45139 L -0.38785 0.45139 L -0.38785 0.54166 L -0.45243 0.54166 L -0.45243 0.63217 " pathEditMode="relative" rAng="0" ptsTypes="FFFFFFFFFFFFFFF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22" y="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С какого дерева плод?</a:t>
            </a:r>
          </a:p>
        </p:txBody>
      </p:sp>
      <p:pic>
        <p:nvPicPr>
          <p:cNvPr id="22" name="Рисунок 21" descr="http://2.bp.blogspot.com/-3WdsyehANSg/UJqG91MzaLI/AAAAAAAAL5w/ea30_H-qTB8/s1600/%25D0%25B1%25D0%25B5%25D1%2580%25D1%2591%25D0%25B7%25D0%25B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529" y="3989432"/>
            <a:ext cx="2119530" cy="260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 descr="https://ds02.infourok.ru/uploads/ex/031e/00082cf5-f4440a77/img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88" y="4164837"/>
            <a:ext cx="4651223" cy="291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p1.hiclipart.com/preview/484/783/642/holly-leaf-drawing-painting-rowan-plant-tree-flower-woody-plant-png-clipa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11" y="4013396"/>
            <a:ext cx="1966980" cy="262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e7.pngegg.com/pngimages/76/346/png-clipart-pine-fir-tree-pine-tree-christmas-decoration-spruc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579" y="4013396"/>
            <a:ext cx="2801421" cy="256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g2.freepng.ru/20190711/cai/kisspng-portable-network-graphics-crataegus-pinnatifida-be-5d27e0a9dca1c8.815438511562894505903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911" y="1527731"/>
            <a:ext cx="1601994" cy="124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thumbs.dreamstime.com/b/%D0%B8%D0%BA%D0%BE%D0%BD%D0%B0-%D0%B6%D0%BE%D0%BB%D1%83%D0%B4%D1%8F-2120134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73" y="22443"/>
            <a:ext cx="1258841" cy="154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s02.vseosvita.ua/0200pg06-f3d9-940x94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35" y="66254"/>
            <a:ext cx="1829447" cy="150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g2.freepng.ru/20180126/hew/kisspng-conifer-cone-pine-yellow-minimalist-pine-cone-5a6b8d21ca9d93.151837791516997921829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794" y="208408"/>
            <a:ext cx="1138735" cy="11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44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-0.09097 4.07407E-6 L -0.09097 0.06111 L -0.18194 0.06111 L -0.18194 0.12222 L -0.27292 0.12222 L -0.27292 0.18333 L -0.36389 0.18333 L -0.36389 0.24444 L -0.45486 0.24444 L -0.45486 0.30555 L -0.54583 0.30555 L -0.54583 0.36666 L -0.63663 0.36666 L -0.63663 0.42801 " pathEditMode="relative" rAng="0" ptsTypes="FFFFFFFFFFFFFFF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40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0.05225 4.07407E-6 L 0.05225 0.08796 L 0.10468 0.08796 L 0.10468 0.17615 L 0.15711 0.17615 L 0.15711 0.26435 L 0.20955 0.26435 L 0.20955 0.35277 L 0.26198 0.35277 L 0.26198 0.44097 L 0.31441 0.44097 L 0.31441 0.52916 L 0.36701 0.52916 L 0.36701 0.61759 " pathEditMode="relative" rAng="0" ptsTypes="FFFFFFFFFFFFFFF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1" y="3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-0.03941 -2.22222E-6 L -0.03941 0.09074 L -0.07882 0.09074 L -0.07882 0.18172 L -0.11823 0.18172 L -0.11823 0.27246 L -0.15764 0.27246 L -0.15764 0.36343 L -0.19705 0.36343 L -0.19705 0.45417 L -0.23646 0.45417 L -0.23646 0.54514 L -0.27569 0.54514 L -0.27569 0.63611 " pathEditMode="relative" rAng="0" ptsTypes="FFFFFFFFFFFFFFF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5" y="3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03316 4.44444E-6 L -0.03316 0.0824 L -0.06615 0.0824 L -0.06615 0.16481 L -0.09914 0.16481 L -0.09914 0.24745 L -0.13229 0.24745 L -0.13229 0.32986 L -0.16528 0.32986 L -0.16528 0.4125 L -0.19827 0.4125 L -0.19827 0.4949 L -0.23125 0.4949 L -0.23125 0.57754 " pathEditMode="relative" rAng="0" ptsTypes="FFFFFFFFFFFFFFF">
                                      <p:cBhvr>
                                        <p:cTn id="2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75566" y="922172"/>
            <a:ext cx="7560840" cy="56031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7504" y="0"/>
            <a:ext cx="3672408" cy="671676"/>
          </a:xfrm>
          <a:prstGeom prst="roundRect">
            <a:avLst>
              <a:gd name="adj" fmla="val 50000"/>
            </a:avLst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Четвертый- лишний</a:t>
            </a:r>
          </a:p>
        </p:txBody>
      </p:sp>
      <p:pic>
        <p:nvPicPr>
          <p:cNvPr id="19" name="Picture 10" descr="https://e7.pngegg.com/pngimages/76/346/png-clipart-pine-fir-tree-pine-tree-christmas-decoration-spru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2458"/>
            <a:ext cx="2801421" cy="256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p1.hiclipart.com/preview/484/783/642/holly-leaf-drawing-painting-rowan-plant-tree-flower-woody-plant-png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33911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s://img2.freepng.ru/20190216/juz/kisspng-minnesota-tree-pine-oak-clip-art-minnesota-clipart-collection-9-5c6817a5d89ee7.66370826155032566988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38" y="3570885"/>
            <a:ext cx="3504220" cy="25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s://img2.freepng.ru/20190218/ciq/kisspng-stock-photography-image-spruce-christmas-tree-5c6a4d0b045cf4.61282567155047041101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631" y="3723758"/>
            <a:ext cx="1620180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03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75566" y="922172"/>
            <a:ext cx="7560840" cy="56031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7504" y="0"/>
            <a:ext cx="3672408" cy="671676"/>
          </a:xfrm>
          <a:prstGeom prst="roundRect">
            <a:avLst>
              <a:gd name="adj" fmla="val 50000"/>
            </a:avLst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Четвертый- лишний</a:t>
            </a:r>
          </a:p>
        </p:txBody>
      </p:sp>
      <p:pic>
        <p:nvPicPr>
          <p:cNvPr id="8" name="Picture 2" descr="https://img2.freepng.ru/20190711/cai/kisspng-portable-network-graphics-crataegus-pinnatifida-be-5d27e0a9dca1c8.8154385115628945059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515" y="1556792"/>
            <a:ext cx="240712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fs02.vseosvita.ua/0200pg06-f3d9-940x9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85" y="1346232"/>
            <a:ext cx="3172732" cy="237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e7.pngegg.com/pngimages/443/910/png-clipart-acorn-oak-graphy-acorn-natural-foods-foo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67" l="1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210" y="3933056"/>
            <a:ext cx="279599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ds04.infourok.ru/uploads/ex/0975/00120ad4-98bf4999/hello_html_m59d5257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234" y="3424237"/>
            <a:ext cx="2250906" cy="266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e01.alicdn.com/kf/HTB1PlViQFXXXXaOXVXXq6xXFXXX9/-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e7.pngegg.com/pngimages/76/346/png-clipart-pine-fir-tree-pine-tree-christmas-decoration-spru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3148537"/>
            <a:ext cx="3667080" cy="325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originals/90/75/de/9075deca654c7b641eca20f58f7b266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20" y="1484784"/>
            <a:ext cx="3059832" cy="442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39402" y="-3945"/>
            <a:ext cx="2964446" cy="8406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kern="0" dirty="0">
                <a:solidFill>
                  <a:prstClr val="black"/>
                </a:solidFill>
              </a:rPr>
              <a:t>Деревья растут в лесу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Picture 6" descr="https://e7.pngegg.com/pngimages/212/285/png-clipart-drawing-trees-drawing-trees-tree-grass-plant-stem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88" l="10000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78534"/>
            <a:ext cx="9863030" cy="462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img2.freepng.ru/20190218/ciq/kisspng-stock-photography-image-spruce-christmas-tree-5c6a4d0b045cf4.61282567155047041101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75290"/>
            <a:ext cx="313909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mg2.freepng.ru/20181115/wij/kisspng-clip-art-leaf-portable-network-graphics-image-comp-various-leaves-set1-5bee19de9b05d5.66676653154233084663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13" y="2855400"/>
            <a:ext cx="76889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g2.freepng.ru/20181115/wij/kisspng-clip-art-leaf-portable-network-graphics-image-comp-various-leaves-set1-5bee19de9b05d5.66676653154233084663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263" y="1636369"/>
            <a:ext cx="76889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2.freepng.ru/20181115/wij/kisspng-clip-art-leaf-portable-network-graphics-image-comp-various-leaves-set1-5bee19de9b05d5.66676653154233084663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162" y="1884403"/>
            <a:ext cx="76889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mg2.freepng.ru/20181115/wij/kisspng-clip-art-leaf-portable-network-graphics-image-comp-various-leaves-set1-5bee19de9b05d5.66676653154233084663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044915"/>
            <a:ext cx="76889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930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s://kartinkinaden.ru/uploads/posts/2021-01/1611329262_44-p-osennii-fon-dlya-detei-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s://img2.freepng.ru/20190218/ciq/kisspng-stock-photography-image-spruce-christmas-tree-5c6a4d0b045cf4.612825671550470411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523442"/>
            <a:ext cx="29365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img2.freepng.ru/20190218/ciq/kisspng-stock-photography-image-spruce-christmas-tree-5c6a4d0b045cf4.612825671550470411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13" y="980728"/>
            <a:ext cx="29365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img2.freepng.ru/20190218/ciq/kisspng-stock-photography-image-spruce-christmas-tree-5c6a4d0b045cf4.612825671550470411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89" y="2602825"/>
            <a:ext cx="29365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img2.freepng.ru/20190218/ciq/kisspng-stock-photography-image-spruce-christmas-tree-5c6a4d0b045cf4.612825671550470411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46" y="764704"/>
            <a:ext cx="29365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img2.freepng.ru/20190218/ciq/kisspng-stock-photography-image-spruce-christmas-tree-5c6a4d0b045cf4.612825671550470411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23" y="2523442"/>
            <a:ext cx="29365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95535" y="260648"/>
            <a:ext cx="488191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sysClr val="windowText" lastClr="000000"/>
                </a:solidFill>
              </a:rPr>
              <a:t>Посчитай ели (нажимаем 5 раз)</a:t>
            </a:r>
          </a:p>
        </p:txBody>
      </p:sp>
    </p:spTree>
    <p:extLst>
      <p:ext uri="{BB962C8B-B14F-4D97-AF65-F5344CB8AC3E}">
        <p14:creationId xmlns:p14="http://schemas.microsoft.com/office/powerpoint/2010/main" val="357082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s://kartinkinaden.ru/uploads/posts/2021-01/1611329262_44-p-osennii-fon-dlya-detei-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.pinimg.com/originals/90/75/de/9075deca654c7b641eca20f58f7b266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9" y="3039564"/>
            <a:ext cx="2639144" cy="38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i.pinimg.com/originals/90/75/de/9075deca654c7b641eca20f58f7b266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72" y="768330"/>
            <a:ext cx="2639144" cy="38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i.pinimg.com/originals/90/75/de/9075deca654c7b641eca20f58f7b266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412" y="2903681"/>
            <a:ext cx="2639144" cy="38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i.pinimg.com/originals/90/75/de/9075deca654c7b641eca20f58f7b266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2639144" cy="38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i.pinimg.com/originals/90/75/de/9075deca654c7b641eca20f58f7b266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080" y="2751281"/>
            <a:ext cx="2639144" cy="38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95535" y="260648"/>
            <a:ext cx="488191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sysClr val="windowText" lastClr="000000"/>
                </a:solidFill>
              </a:rPr>
              <a:t>Посчитай клены (нажимаем 5 раз)</a:t>
            </a:r>
          </a:p>
        </p:txBody>
      </p:sp>
    </p:spTree>
    <p:extLst>
      <p:ext uri="{BB962C8B-B14F-4D97-AF65-F5344CB8AC3E}">
        <p14:creationId xmlns:p14="http://schemas.microsoft.com/office/powerpoint/2010/main" val="5435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s://kartinkinaden.ru/uploads/posts/2021-01/1611329262_44-p-osennii-fon-dlya-detei-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95535" y="260648"/>
            <a:ext cx="488191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sysClr val="windowText" lastClr="000000"/>
                </a:solidFill>
              </a:rPr>
              <a:t>Посчитай шишки (нажимаем 5 раз)</a:t>
            </a:r>
          </a:p>
        </p:txBody>
      </p:sp>
      <p:pic>
        <p:nvPicPr>
          <p:cNvPr id="11" name="Picture 10" descr="https://e7.pngegg.com/pngimages/76/346/png-clipart-pine-fir-tree-pine-tree-christmas-decoration-spru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7560840" cy="69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g2.freepng.ru/20180126/hew/kisspng-conifer-cone-pine-yellow-minimalist-pine-cone-5a6b8d21ca9d93.15183779151699792182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963" y="4427783"/>
            <a:ext cx="1426767" cy="142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mg2.freepng.ru/20180126/hew/kisspng-conifer-cone-pine-yellow-minimalist-pine-cone-5a6b8d21ca9d93.15183779151699792182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55" y="4941168"/>
            <a:ext cx="1426767" cy="142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g2.freepng.ru/20180126/hew/kisspng-conifer-cone-pine-yellow-minimalist-pine-cone-5a6b8d21ca9d93.15183779151699792182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55" y="3226369"/>
            <a:ext cx="1426767" cy="142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mg2.freepng.ru/20180126/hew/kisspng-conifer-cone-pine-yellow-minimalist-pine-cone-5a6b8d21ca9d93.15183779151699792182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88" y="2474972"/>
            <a:ext cx="1426767" cy="142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mg2.freepng.ru/20180126/hew/kisspng-conifer-cone-pine-yellow-minimalist-pine-cone-5a6b8d21ca9d93.15183779151699792182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19" y="980728"/>
            <a:ext cx="1426767" cy="142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9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292303" y="904843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6" name="Рисунок 15" descr="http://2.bp.blogspot.com/-3WdsyehANSg/UJqG91MzaLI/AAAAAAAAL5w/ea30_H-qTB8/s1600/%25D0%25B1%25D0%25B5%25D1%2580%25D1%2591%25D0%25B7%25D0%25B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13" y="1063563"/>
            <a:ext cx="1585071" cy="245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2" descr="https://img2.freepng.ru/20190218/ciq/kisspng-stock-photography-image-spruce-christmas-tree-5c6a4d0b045cf4.612825671550470411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90" y="4040048"/>
            <a:ext cx="1699926" cy="241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http://2.bp.blogspot.com/-3WdsyehANSg/UJqG91MzaLI/AAAAAAAAL5w/ea30_H-qTB8/s1600/%25D0%25B1%25D0%25B5%25D1%2580%25D1%2591%25D0%25B7%25D0%25B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96362"/>
            <a:ext cx="936551" cy="1553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2" descr="https://img2.freepng.ru/20190218/ciq/kisspng-stock-photography-image-spruce-christmas-tree-5c6a4d0b045cf4.61282567155047041101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910" y="4583396"/>
            <a:ext cx="935843" cy="133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16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10" name="Picture 2" descr="https://ds02.infourok.ru/uploads/ex/031e/00082cf5-f4440a77/img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5" y="1201583"/>
            <a:ext cx="4283968" cy="24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p1.hiclipart.com/preview/484/783/642/holly-leaf-drawing-painting-rowan-plant-tree-flower-woody-plant-png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284" y="3880732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ds02.infourok.ru/uploads/ex/031e/00082cf5-f4440a77/img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781" y="1533891"/>
            <a:ext cx="2582658" cy="148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p1.hiclipart.com/preview/484/783/642/holly-leaf-drawing-painting-rowan-plant-tree-flower-woody-plant-png-clipar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572" y="4506834"/>
            <a:ext cx="1113075" cy="148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73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9038" y="21583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</p:txBody>
      </p:sp>
      <p:pic>
        <p:nvPicPr>
          <p:cNvPr id="5122" name="Picture 2" descr="https://e7.pngegg.com/pngimages/679/545/png-clipart-conifer-cone-pine-spruce-others-material-spru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31" y="1411580"/>
            <a:ext cx="2824036" cy="17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2.freepng.ru/20181115/wij/kisspng-clip-art-leaf-portable-network-graphics-image-comp-various-leaves-set1-5bee19de9b05d5.666766531542330846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28" y="4097882"/>
            <a:ext cx="1629050" cy="213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e7.pngegg.com/pngimages/679/545/png-clipart-conifer-cone-pine-spruce-others-material-spruc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55" y="1754296"/>
            <a:ext cx="1755707" cy="107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g2.freepng.ru/20181115/wij/kisspng-clip-art-leaf-portable-network-graphics-image-comp-various-leaves-set1-5bee19de9b05d5.6667665315423308466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25" y="4673382"/>
            <a:ext cx="751167" cy="98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73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176</Words>
  <Application>Microsoft Office PowerPoint</Application>
  <PresentationFormat>Экран (4:3)</PresentationFormat>
  <Paragraphs>52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Times New Roman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Презентация PowerPoint</vt:lpstr>
      <vt:lpstr>Это деревья. Назови, какие деревья нарисованы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Алена</cp:lastModifiedBy>
  <cp:revision>17</cp:revision>
  <dcterms:created xsi:type="dcterms:W3CDTF">2021-06-11T02:17:18Z</dcterms:created>
  <dcterms:modified xsi:type="dcterms:W3CDTF">2024-10-22T12:41:01Z</dcterms:modified>
</cp:coreProperties>
</file>