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63" r:id="rId8"/>
    <p:sldId id="278" r:id="rId9"/>
    <p:sldId id="272" r:id="rId10"/>
    <p:sldId id="264" r:id="rId11"/>
    <p:sldId id="275" r:id="rId12"/>
    <p:sldId id="277" r:id="rId13"/>
    <p:sldId id="266" r:id="rId14"/>
    <p:sldId id="273" r:id="rId15"/>
    <p:sldId id="267" r:id="rId16"/>
    <p:sldId id="268" r:id="rId17"/>
    <p:sldId id="269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8DE514-21E0-4876-8451-03BC9FA88CF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4402FD-D165-40FF-BD86-B99D70940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134644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«Найдем друзей для сосульки»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452245" cy="42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Копилка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552952" cy="180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находили в группе подходящие по значению признака игрушки и картинки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ПРОЕКТНАЯ ДЕЯТЕЛЬНОСТЬ\Зимние проекты\20170201_155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8141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Зимние проекты\20170227_124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714776" cy="2303875"/>
          </a:xfrm>
          <a:prstGeom prst="rect">
            <a:avLst/>
          </a:prstGeom>
          <a:noFill/>
        </p:spPr>
      </p:pic>
      <p:pic>
        <p:nvPicPr>
          <p:cNvPr id="7" name="Рисунок 6" descr="20170201_155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000504"/>
            <a:ext cx="4001970" cy="239152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Копилка</a:t>
            </a:r>
            <a:endParaRPr lang="ru-RU" dirty="0"/>
          </a:p>
        </p:txBody>
      </p:sp>
      <p:pic>
        <p:nvPicPr>
          <p:cNvPr id="4" name="Содержимое 3" descr="C:\Users\User\Desktop\ПРОЕКТНАЯ ДЕЯТЕЛЬНОСТЬ\Зимние проекты\20170201_161317.jpg"/>
          <p:cNvPicPr>
            <a:picLocks noGrp="1"/>
          </p:cNvPicPr>
          <p:nvPr>
            <p:ph idx="1"/>
          </p:nvPr>
        </p:nvPicPr>
        <p:blipFill>
          <a:blip r:embed="rId2" cstate="print"/>
          <a:srcRect l="8104" r="8104"/>
          <a:stretch>
            <a:fillRect/>
          </a:stretch>
        </p:blipFill>
        <p:spPr bwMode="auto">
          <a:xfrm>
            <a:off x="642910" y="2143117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ымянный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214554"/>
            <a:ext cx="4572000" cy="274367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Копилка</a:t>
            </a:r>
            <a:endParaRPr lang="ru-RU" dirty="0"/>
          </a:p>
        </p:txBody>
      </p:sp>
      <p:pic>
        <p:nvPicPr>
          <p:cNvPr id="6" name="Picture 4" descr="E:\Зимние проекты\20170131_153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73313" y="2270365"/>
            <a:ext cx="4500594" cy="3103088"/>
          </a:xfrm>
          <a:prstGeom prst="rect">
            <a:avLst/>
          </a:prstGeom>
          <a:noFill/>
        </p:spPr>
      </p:pic>
      <p:pic>
        <p:nvPicPr>
          <p:cNvPr id="7" name="Рисунок 6" descr="20170131_153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8097" y="2190739"/>
            <a:ext cx="4452963" cy="321471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«Картотека»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786742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Группировка объектов из копилки по разным признакам.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«Расселим игрушки и картинки в разные домики: «Цвет, Форма, Температура»;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Зарисовали игрушки и составили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морфотаблицу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70202_16425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4071966" cy="3143272"/>
          </a:xfrm>
          <a:prstGeom prst="rect">
            <a:avLst/>
          </a:prstGeom>
        </p:spPr>
      </p:pic>
      <p:pic>
        <p:nvPicPr>
          <p:cNvPr id="5122" name="Picture 2" descr="E:\Зимние проекты\20170202_161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1"/>
            <a:ext cx="4214842" cy="3010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ПРОЕКТНАЯ ДЕЯТЕЛЬНОСТЬ\Зимние проекты\20170207_1617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000504"/>
            <a:ext cx="3486151" cy="25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70201_16315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3714776" cy="2428892"/>
          </a:xfrm>
          <a:prstGeom prst="rect">
            <a:avLst/>
          </a:prstGeom>
        </p:spPr>
      </p:pic>
      <p:pic>
        <p:nvPicPr>
          <p:cNvPr id="2051" name="Picture 3" descr="E:\Зимние проекты\20170207_161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3676955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AppData\Local\Microsoft\Windows\INetCache\Content.Word\e-LK1jnwH7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392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4929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Составление загадок про сосульку на основе морфотаблицы.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 загадки: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Прозрачная, но не бутылка,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Треугольная, но не пирамидка,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Холодная, но не холодильник,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Безымянный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357430"/>
            <a:ext cx="3578671" cy="317535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705880" cy="49371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проходила в форме загадывания загадок детьми друг другу.</a:t>
            </a:r>
          </a:p>
          <a:p>
            <a:endParaRPr lang="ru-RU" dirty="0"/>
          </a:p>
        </p:txBody>
      </p:sp>
      <p:pic>
        <p:nvPicPr>
          <p:cNvPr id="4" name="Рисунок 3" descr="Screenshot_20170227-2309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428868"/>
            <a:ext cx="6858048" cy="385765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206_11020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6429420" cy="492922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473935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36d3b6aaca5a3505dde23ce320e7c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7493029" cy="421482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4442" cy="1328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Новая проблема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у зимы есть друзья?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458200" cy="49685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Смешанный (информационный, практико-ориентированный, творческий), краткосрочный, интегрированный (познание).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реализации: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31.01.2017 – 06.02.2017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дети дошкольного возраста с задержкой психического развития, дефектолог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воспитатели,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воспитанников.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Бутенева С.К., воспитатель.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Педагогическая проблема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познавательного интереса и ориентировочно-исследовательских навыков;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Отставание в развитии восприятия;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Недостаточность лексического запаса в активном словаре детей по  зимней тематике;</a:t>
            </a: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связной речи детей;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для развития восприятия, связной речи детей;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устойчивого положительного отношения к познавательной, ориентировочно – исследовательской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понятие «Объект – Имя признака – Значение имени признака»;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понятия «Помощники умной головы», умения активно работать с анализаторами;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считывать схемы «Цвет», «Форма», «Температура», задавать вопросы от имени признака;</a:t>
            </a:r>
          </a:p>
          <a:p>
            <a:pPr>
              <a:buNone/>
            </a:pPr>
            <a:endParaRPr lang="ru-RU" dirty="0" smtClean="0"/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лексико-грамматические средства языка,  первоначальные  навыки связной монологической  речи;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коррекцию недостатков в развитии психических процессов восприятие,  внимание, память, мышление) и способствовать их  дальнейшему формированию;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умения устанавливать причинно – следственные связи, учить делать выводы.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Детская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25717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Ребята вышли на прогулку. Увидели на крыше сосульку. Спросили, почему сосулька одна, и почему она грустит? Они задумались: Когда нам становится весело?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решили найти для сосульки друзей похожих на нее: таких же прозрачных,  таких же треугольных и таких же холодных.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4326_83387c8df088c3185141781fa4632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857628"/>
            <a:ext cx="4167190" cy="277812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ПРОЕКТНАЯ ДЕЯТЕЛЬНОСТЬ\Зимние проекты\20170131_1552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315" y="1964521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70131_15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77182" y="2087081"/>
            <a:ext cx="3875915" cy="342902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Присвоение проблемы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Безымянный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23722"/>
            <a:ext cx="8686800" cy="378684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333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  </vt:lpstr>
      <vt:lpstr>Педагогическая проблема </vt:lpstr>
      <vt:lpstr>Цель проекта:</vt:lpstr>
      <vt:lpstr>Задачи проекта</vt:lpstr>
      <vt:lpstr>Задачи проекта</vt:lpstr>
      <vt:lpstr>Детская проблема</vt:lpstr>
      <vt:lpstr>Слайд 8</vt:lpstr>
      <vt:lpstr>Присвоение проблемы детьми </vt:lpstr>
      <vt:lpstr>Копилка</vt:lpstr>
      <vt:lpstr>Копилка</vt:lpstr>
      <vt:lpstr>Копилка</vt:lpstr>
      <vt:lpstr>«Картотека» </vt:lpstr>
      <vt:lpstr>Слайд 14</vt:lpstr>
      <vt:lpstr>Модель </vt:lpstr>
      <vt:lpstr>Продукт </vt:lpstr>
      <vt:lpstr>Презентация </vt:lpstr>
      <vt:lpstr>Слайд 18</vt:lpstr>
      <vt:lpstr>Новая проблема   Какие у зимы есть друзья?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DNS</cp:lastModifiedBy>
  <cp:revision>25</cp:revision>
  <dcterms:created xsi:type="dcterms:W3CDTF">2017-02-27T08:06:45Z</dcterms:created>
  <dcterms:modified xsi:type="dcterms:W3CDTF">2017-02-27T23:26:20Z</dcterms:modified>
</cp:coreProperties>
</file>