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61" r:id="rId3"/>
    <p:sldId id="263" r:id="rId4"/>
    <p:sldId id="264" r:id="rId5"/>
    <p:sldId id="265" r:id="rId6"/>
    <p:sldId id="266" r:id="rId7"/>
    <p:sldId id="267" r:id="rId8"/>
    <p:sldId id="256" r:id="rId9"/>
    <p:sldId id="257" r:id="rId10"/>
    <p:sldId id="272" r:id="rId11"/>
    <p:sldId id="269" r:id="rId12"/>
    <p:sldId id="271" r:id="rId13"/>
    <p:sldId id="268" r:id="rId14"/>
    <p:sldId id="259" r:id="rId15"/>
    <p:sldId id="260" r:id="rId16"/>
    <p:sldId id="273" r:id="rId17"/>
    <p:sldId id="274" r:id="rId18"/>
    <p:sldId id="27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6C1761B-80F4-4B54-9BF8-A618F7E778AA}">
          <p14:sldIdLst>
            <p14:sldId id="275"/>
            <p14:sldId id="261"/>
            <p14:sldId id="263"/>
            <p14:sldId id="264"/>
            <p14:sldId id="265"/>
            <p14:sldId id="266"/>
            <p14:sldId id="267"/>
            <p14:sldId id="256"/>
            <p14:sldId id="257"/>
            <p14:sldId id="272"/>
            <p14:sldId id="269"/>
            <p14:sldId id="271"/>
            <p14:sldId id="268"/>
            <p14:sldId id="259"/>
            <p14:sldId id="260"/>
            <p14:sldId id="273"/>
            <p14:sldId id="274"/>
            <p14:sldId id="276"/>
          </p14:sldIdLst>
        </p14:section>
        <p14:section name="Раздел без заголовка" id="{EE8CB3A3-3496-43C1-8B4B-2FBCBAA8DC9E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78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5EE60-ACB1-4613-A207-D224943E4C4B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CC0A2-E711-416F-BCB1-C5A4EF39EA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03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CC0A2-E711-416F-BCB1-C5A4EF39EA1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378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CC0A2-E711-416F-BCB1-C5A4EF39EA1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1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30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18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82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08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50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08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73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68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9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00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54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CC315-E8BF-447C-8E16-C0ECB548E2AF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FB09E-B53F-4998-9273-7D6BFD99E7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5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736" y="32302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Преобразующая деятельность человека и </a:t>
            </a:r>
            <a:r>
              <a:rPr lang="ru-RU" sz="4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br>
              <a:rPr lang="ru-RU" sz="4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3455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458" y="468462"/>
            <a:ext cx="924863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Преобразовываться  может  и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энергия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Дома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электрическая  энергия 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преобразовываться в тепловую— для обогрева помещения и  приготовления  пищи  или  в  световую —  для  освещения комнат.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76" y="2284344"/>
            <a:ext cx="5629225" cy="453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034" y="2284344"/>
            <a:ext cx="6258779" cy="453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267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" y="365125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«Изучение потребностей человека»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460" y="1791506"/>
            <a:ext cx="65054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примеры из истории первобытного общества, доказывающие, что физиологические потребности возникли первыми.</a:t>
            </a:r>
          </a:p>
          <a:p>
            <a:pPr marL="342900" indent="-342900" algn="just">
              <a:buAutoNum type="arabicPeriod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 десять  главных  своих  потребностей.  Какие  из них являются физиологическими, социальными, духовными?</a:t>
            </a:r>
          </a:p>
          <a:p>
            <a:pPr marL="342900" indent="-342900"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7259" t="16883" r="6100" b="6302"/>
          <a:stretch/>
        </p:blipFill>
        <p:spPr>
          <a:xfrm>
            <a:off x="7162997" y="1690688"/>
            <a:ext cx="2623305" cy="130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894" y="3099769"/>
            <a:ext cx="5074147" cy="3707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152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1" y="1221988"/>
            <a:ext cx="73777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книге Николая Носова «Незнайка на Луне» герои попадают на  Дурацкий  остров.  Они  видят,  что жители острова  занимаются только  тем,  что  едят,  спят,  катаются  на  аттракционах  и смотрят фильмы  ужасов.  В  результате  постепенно  превращаются  в  овец. </a:t>
            </a:r>
          </a:p>
          <a:p>
            <a:pPr algn="just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 потребности  удовлетворяли  жители  Дурацкого  острова, а какие нет? </a:t>
            </a:r>
          </a:p>
          <a:p>
            <a:pPr algn="just"/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хотел сказать автор, превращая их в овец?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851" b="4175"/>
          <a:stretch/>
        </p:blipFill>
        <p:spPr>
          <a:xfrm>
            <a:off x="8352431" y="1877080"/>
            <a:ext cx="3830426" cy="49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" y="0"/>
            <a:ext cx="1217371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4933" y="1690688"/>
            <a:ext cx="114595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потребностей  влечёт  за  собой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 технологий: 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 человека  быстро  перемещаться  по  планете требует  совершенствования  дорог  и  развития  транспортных средств; желание освоить космос — создания новых технологий, чтобы долететь до других планет, исследовать их, передавать информацию на Землю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043" y="3967835"/>
            <a:ext cx="5471460" cy="289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36" y="3967834"/>
            <a:ext cx="5780330" cy="289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131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780"/>
            <a:ext cx="1217371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4195" y="2386638"/>
            <a:ext cx="115983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наука  о  преобразующей  деятельности  человека,  знания  о преобразованиях  материалов,  энергии  и  информации  по плану и в интересах человека.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598" y="155206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2771926" cy="14807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6263" y="0"/>
            <a:ext cx="2488737" cy="1656565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791571" y="1150579"/>
            <a:ext cx="9826388" cy="1551142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«технология» произошло от двух древнегреческих слов:  techne —  «мастерство»  и  logos —  «знание»,  «наука». Технология— это знания о мастерстве в человеческой деятельности 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4746"/>
          <a:stretch/>
        </p:blipFill>
        <p:spPr>
          <a:xfrm>
            <a:off x="0" y="4198376"/>
            <a:ext cx="4596312" cy="26596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0166" y="4198376"/>
            <a:ext cx="4344833" cy="26596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5177" y="4217949"/>
            <a:ext cx="2246123" cy="2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" y="0"/>
            <a:ext cx="12173713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43" y="398960"/>
            <a:ext cx="10516511" cy="13229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7482" y="1333662"/>
            <a:ext cx="6301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связи с этим технологии делятся на: </a:t>
            </a: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материальные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(преобразование,  обработка материалов);</a:t>
            </a:r>
          </a:p>
          <a:p>
            <a:pPr marL="285750" indent="-285750" algn="just">
              <a:buFontTx/>
              <a:buChar char="-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(производство,  передача  и  использование энергии);</a:t>
            </a:r>
          </a:p>
          <a:p>
            <a:pPr marL="285750" indent="-285750" algn="just">
              <a:buFontTx/>
              <a:buChar char="-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(преобразование,  обработка  информации);</a:t>
            </a:r>
          </a:p>
          <a:p>
            <a:pPr marL="285750" indent="-285750" algn="just">
              <a:buFontTx/>
              <a:buChar char="-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работа с людьми).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5720" y="5282622"/>
            <a:ext cx="118053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человек создаёт и использует различные технологии  для  удовлетворения  своих  потребностей.  При этом он преобразует окружающий мир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3797" t="4879" r="6935" b="11348"/>
          <a:stretch/>
        </p:blipFill>
        <p:spPr>
          <a:xfrm>
            <a:off x="6649562" y="1864484"/>
            <a:ext cx="5533294" cy="322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4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690870" y="946892"/>
            <a:ext cx="4373743" cy="961106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Мир,  созданный  человеком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66" y="217952"/>
            <a:ext cx="10515600" cy="85789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Техносфера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390" y="5526694"/>
            <a:ext cx="115687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Искусственные  технические  объекты,  созданные  и  используемые  человеком, составляют техническую сферу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(техносферу). </a:t>
            </a:r>
          </a:p>
          <a:p>
            <a:pPr algn="just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неё входят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устройства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системы.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78" y="2016851"/>
            <a:ext cx="6228131" cy="347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1317127" y="977459"/>
            <a:ext cx="4373743" cy="98496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природы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562" y="2016851"/>
            <a:ext cx="5631389" cy="347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0500" y="1883391"/>
            <a:ext cx="110819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вы узнали на уроке?</a:t>
            </a:r>
          </a:p>
          <a:p>
            <a:pPr marL="514350" indent="-514350" algn="just"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включает в себя понятие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«Техносфера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 algn="just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Как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понимаете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«Технология»?</a:t>
            </a:r>
          </a:p>
          <a:p>
            <a:pPr marL="342900" indent="-342900" algn="just">
              <a:buAutoNum type="arabicPeriod" startAt="3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 бы вы внесли в нашу жизнь для улучшения физиологических потребностей, для повышения уровня безопасности в  современном мире?</a:t>
            </a:r>
          </a:p>
          <a:p>
            <a:pPr marL="342900" indent="-342900" algn="just">
              <a:buAutoNum type="arabicPeriod" startAt="3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Какой  вы видите жизнь 22 века?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8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26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" y="0"/>
            <a:ext cx="12173713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5422" y="857120"/>
            <a:ext cx="10195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осознаваемая человеком нужда в чём-либо.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67960" y="1778924"/>
            <a:ext cx="6846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  <a:r>
              <a:rPr lang="ru-RU" sz="28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b="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одна из причин активности человека, так как именно после осознания своих потребностей у человека появляется цель их удовлетворения и задачи для дальнейшей деятельности.</a:t>
            </a:r>
          </a:p>
          <a:p>
            <a:pPr algn="just"/>
            <a:r>
              <a:rPr lang="ru-RU" sz="2800" b="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Поскольку люди могут объединяться в  различные  общества,  потребности  может  испытывать  и  общество в целом. В итоге появляются </a:t>
            </a:r>
            <a:r>
              <a:rPr lang="ru-RU" sz="28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потребности</a:t>
            </a:r>
            <a:r>
              <a:rPr lang="ru-RU" sz="2800" b="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1907" t="20697" r="17496" b="21393"/>
          <a:stretch/>
        </p:blipFill>
        <p:spPr>
          <a:xfrm>
            <a:off x="135523" y="1972930"/>
            <a:ext cx="4654933" cy="4802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35523" y="1972930"/>
            <a:ext cx="281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Иерархия  потребностей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3339" y="5282338"/>
            <a:ext cx="614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6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6418"/>
          <a:stretch/>
        </p:blipFill>
        <p:spPr>
          <a:xfrm>
            <a:off x="0" y="0"/>
            <a:ext cx="12192000" cy="68775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8041" y="2908341"/>
            <a:ext cx="10515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Физиологические потребности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73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7214"/>
          <a:stretch/>
        </p:blipFill>
        <p:spPr>
          <a:xfrm>
            <a:off x="0" y="0"/>
            <a:ext cx="12192000" cy="68878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5486" y="2967335"/>
            <a:ext cx="4700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Безопасность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392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84" t="49552" r="284" b="7662"/>
          <a:stretch/>
        </p:blipFill>
        <p:spPr>
          <a:xfrm>
            <a:off x="0" y="0"/>
            <a:ext cx="12192000" cy="69045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26329" y="2953267"/>
            <a:ext cx="2747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Социум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902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6020"/>
          <a:stretch/>
        </p:blipFill>
        <p:spPr>
          <a:xfrm>
            <a:off x="0" y="0"/>
            <a:ext cx="12192000" cy="69147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5486" y="2967335"/>
            <a:ext cx="3849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Признание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781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33" r="17873" b="56418"/>
          <a:stretch/>
        </p:blipFill>
        <p:spPr>
          <a:xfrm>
            <a:off x="-109182" y="0"/>
            <a:ext cx="12301182" cy="68764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5486" y="2967335"/>
            <a:ext cx="5862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Самореализация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918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4360"/>
            <a:ext cx="121729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720" y="43735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человека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629355" y="936200"/>
            <a:ext cx="1378424" cy="4642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674626" y="908657"/>
            <a:ext cx="1527357" cy="499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40561" y="2477090"/>
            <a:ext cx="4807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effectLst/>
                <a:latin typeface="ff8"/>
              </a:rPr>
              <a:t>служащая для познания законов природы</a:t>
            </a:r>
            <a:endParaRPr lang="ru-RU" i="1" dirty="0">
              <a:effectLst/>
              <a:latin typeface="ff8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955" y="3874062"/>
            <a:ext cx="4962365" cy="271865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669927" y="2391410"/>
            <a:ext cx="62172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1" dirty="0" smtClean="0">
                <a:effectLst/>
                <a:latin typeface="ff8"/>
              </a:rPr>
              <a:t>предназначенная для создания необходимых человеку изделий, продуктов, услуг (обработка различных материалов: древесины, металла, тканей, пластмассы). Из  них  люди  производят  изделия, удовлетворяющие  их  потребности. </a:t>
            </a:r>
          </a:p>
          <a:p>
            <a:pPr algn="ctr"/>
            <a:endParaRPr lang="ru-RU" b="0" i="0" dirty="0">
              <a:effectLst/>
              <a:latin typeface="ff8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11847" y="169039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48" y="3236088"/>
            <a:ext cx="5507214" cy="340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Овал 31"/>
          <p:cNvSpPr/>
          <p:nvPr/>
        </p:nvSpPr>
        <p:spPr>
          <a:xfrm>
            <a:off x="403202" y="1472502"/>
            <a:ext cx="5328856" cy="914400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5950520" y="1460946"/>
            <a:ext cx="5641200" cy="952170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Преобразующая 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10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" y="0"/>
            <a:ext cx="1217371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4842" y="868873"/>
            <a:ext cx="94895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Исследоваться и преобразовываться </a:t>
            </a:r>
            <a:r>
              <a:rPr lang="ru-RU" sz="2800" b="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 информация. В процессе общения люди обмениваются информацией. Она может передаваться на расстояние с помощью различных устройств: телефонов, телевизоров, компьютеров. </a:t>
            </a:r>
            <a:endParaRPr lang="ru-RU" sz="2800" b="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t="3601"/>
          <a:stretch/>
        </p:blipFill>
        <p:spPr>
          <a:xfrm>
            <a:off x="6380714" y="3190166"/>
            <a:ext cx="5526742" cy="3551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364" y="3190166"/>
            <a:ext cx="5984929" cy="3551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673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410</Words>
  <Application>Microsoft Office PowerPoint</Application>
  <PresentationFormat>Произвольный</PresentationFormat>
  <Paragraphs>52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Преобразующая деятельность человека и технологии  5 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Виды деятельности человека </vt:lpstr>
      <vt:lpstr>Презентация PowerPoint</vt:lpstr>
      <vt:lpstr>Презентация PowerPoint</vt:lpstr>
      <vt:lpstr>Практическая работа  «Изучение потребностей человека»</vt:lpstr>
      <vt:lpstr>Творческое задание </vt:lpstr>
      <vt:lpstr>Вывод </vt:lpstr>
      <vt:lpstr>ТЕХНОЛОГИЯ</vt:lpstr>
      <vt:lpstr>Презентация PowerPoint</vt:lpstr>
      <vt:lpstr>Техносфера</vt:lpstr>
      <vt:lpstr>ИТОГ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Техносфера</dc:title>
  <dc:creator>Марина Пономарева</dc:creator>
  <cp:lastModifiedBy>555</cp:lastModifiedBy>
  <cp:revision>41</cp:revision>
  <dcterms:created xsi:type="dcterms:W3CDTF">2019-09-15T08:07:13Z</dcterms:created>
  <dcterms:modified xsi:type="dcterms:W3CDTF">2022-10-31T05:07:08Z</dcterms:modified>
</cp:coreProperties>
</file>