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6" r:id="rId4"/>
    <p:sldId id="257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7B74-9291-479E-BB62-46D0B61EFD72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E70C-BA37-4D60-8FBE-2C82864C7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Home\Desktop\здоровейка\246a99d684a5a31740b5621c130b220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677167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5286388"/>
            <a:ext cx="550072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МДОУ Чесменский ДС «Солнышко»</a:t>
            </a:r>
          </a:p>
          <a:p>
            <a:r>
              <a:rPr lang="ru-RU" dirty="0" smtClean="0">
                <a:latin typeface="Arial Black" pitchFamily="34" charset="0"/>
              </a:rPr>
              <a:t>Подготовила: воспитатель </a:t>
            </a:r>
            <a:r>
              <a:rPr lang="ru-RU" dirty="0" err="1" smtClean="0">
                <a:latin typeface="Arial Black" pitchFamily="34" charset="0"/>
              </a:rPr>
              <a:t>Бисенова</a:t>
            </a:r>
            <a:r>
              <a:rPr lang="ru-RU" dirty="0" smtClean="0">
                <a:latin typeface="Arial Black" pitchFamily="34" charset="0"/>
              </a:rPr>
              <a:t> Е.Г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6488668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Чесма, 2024 г.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0972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*Что такое здоровье?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b="1" i="1" dirty="0" smtClean="0">
                <a:latin typeface="Arial Black" pitchFamily="34" charset="0"/>
              </a:rPr>
              <a:t>Здоровье</a:t>
            </a:r>
            <a:r>
              <a:rPr lang="ru-RU" dirty="0" smtClean="0">
                <a:latin typeface="Arial Black" pitchFamily="34" charset="0"/>
              </a:rPr>
              <a:t> – правильная, нормальная деятельность организма, когда не болеешь и ничего не болит, когда хорошее настроение и можно играть с друзьями, когда человек сильный и смелый.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714884"/>
            <a:ext cx="632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*Как мы можем заботиться о своем здоровье?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6786610" cy="45555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00438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*Почему здоровье важно для нас?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pic>
        <p:nvPicPr>
          <p:cNvPr id="3075" name="Picture 3" descr="C:\Users\Home\Desktop\здоровейка\d07af8fe-7af3-5350-b9a2-1f38d38d98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9"/>
            <a:ext cx="3357586" cy="2714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Составляющие здоровья: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https://avatars.mds.yandex.net/i?id=f2884a71bee363c23f76b375ac112b119c1ac260-5351873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3724817" cy="2428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1. Правильное питание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92867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2. Физическая активность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857628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3. Личная гигиена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6" name="Picture 4" descr="C:\Users\Home\Desktop\здоровейка\79e7f4e7f86c0ee592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3357586" cy="2518189"/>
          </a:xfrm>
          <a:prstGeom prst="rect">
            <a:avLst/>
          </a:prstGeom>
          <a:noFill/>
        </p:spPr>
      </p:pic>
      <p:pic>
        <p:nvPicPr>
          <p:cNvPr id="3077" name="Picture 5" descr="C:\Users\Home\Desktop\здоровейка\d979ea60-eaa3-5e5d-899d-d802e5699ef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16" y="3929066"/>
            <a:ext cx="4857784" cy="27325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00562" y="3929066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4. Эмоциональное благополучие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0"/>
            <a:ext cx="10972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2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Правильное</a:t>
            </a:r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питание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49" name="Picture 1" descr="C:\Users\Home\Desktop\здоровейка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7715304" cy="578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428604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Физическая активность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" name="Picture 2" descr="https://avatars.mds.yandex.net/i?id=ad9c403956fba2184d105ccd83c687260c2f05cb-959923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572000" cy="2181226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0467a2f298d69ac3fceb305065ef634b511109d9-10919913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4524375" cy="3048001"/>
          </a:xfrm>
          <a:prstGeom prst="rect">
            <a:avLst/>
          </a:prstGeom>
          <a:noFill/>
        </p:spPr>
      </p:pic>
      <p:pic>
        <p:nvPicPr>
          <p:cNvPr id="1032" name="Picture 8" descr="https://avatars.mds.yandex.net/i?id=3c3651f2b2f2580ff2f9c2c52a3a9db1806d250a-8829620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571876"/>
            <a:ext cx="3048000" cy="3048001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i?id=10511b176e0c47e0b8b5990338d34f83915ad487-7761916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714356"/>
            <a:ext cx="3929090" cy="259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357166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Личная гигиена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8867775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Эмоциональное благополучие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9458" name="Picture 2" descr="https://avatars.mds.yandex.net/i?id=9112ecebc97062d22b2f509e1d6d7eb9f6fbe850-566146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32" y="571480"/>
            <a:ext cx="810263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57364"/>
            <a:ext cx="740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*Как мы можем заботиться о нашем здоровье вместе?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480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*Что такое здоровье?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496"/>
            <a:ext cx="489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*Что нового мы узнали о здоровье?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929066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Призываем всех быть здоровыми и счастливыми!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f92a7ce3f5e4fa446be9feb68efe2ecade989a-906583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i?id=33e43cb2436fa5934113eaa530720feba3725094-470955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80404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125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7</cp:revision>
  <dcterms:created xsi:type="dcterms:W3CDTF">2024-11-17T10:22:07Z</dcterms:created>
  <dcterms:modified xsi:type="dcterms:W3CDTF">2024-11-17T11:34:56Z</dcterms:modified>
</cp:coreProperties>
</file>