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9168-CBEC-4B85-ADFA-3615789EAA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3069-3900-4DA4-B6B4-2C3EF7D92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9168-CBEC-4B85-ADFA-3615789EAA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3069-3900-4DA4-B6B4-2C3EF7D92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9168-CBEC-4B85-ADFA-3615789EAA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3069-3900-4DA4-B6B4-2C3EF7D92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9168-CBEC-4B85-ADFA-3615789EAA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3069-3900-4DA4-B6B4-2C3EF7D92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9168-CBEC-4B85-ADFA-3615789EAA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3069-3900-4DA4-B6B4-2C3EF7D92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9168-CBEC-4B85-ADFA-3615789EAA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3069-3900-4DA4-B6B4-2C3EF7D92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9168-CBEC-4B85-ADFA-3615789EAA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3069-3900-4DA4-B6B4-2C3EF7D92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9168-CBEC-4B85-ADFA-3615789EAA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3069-3900-4DA4-B6B4-2C3EF7D92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9168-CBEC-4B85-ADFA-3615789EAA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3069-3900-4DA4-B6B4-2C3EF7D92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9168-CBEC-4B85-ADFA-3615789EAA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3069-3900-4DA4-B6B4-2C3EF7D92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9168-CBEC-4B85-ADFA-3615789EAA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CC3069-3900-4DA4-B6B4-2C3EF7D92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C99168-CBEC-4B85-ADFA-3615789EAA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CC3069-3900-4DA4-B6B4-2C3EF7D9298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142984"/>
            <a:ext cx="3967162" cy="3143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928670"/>
            <a:ext cx="526855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68144" y="5445224"/>
            <a:ext cx="308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Подготовил: Бочаров П.А.,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воспитатель </a:t>
            </a:r>
            <a:r>
              <a:rPr lang="ru-RU" dirty="0" smtClean="0">
                <a:solidFill>
                  <a:srgbClr val="002060"/>
                </a:solidFill>
              </a:rPr>
              <a:t>8класса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6064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ГБОУ РМЭ « </a:t>
            </a:r>
            <a:r>
              <a:rPr lang="ru-RU" dirty="0" err="1" smtClean="0">
                <a:solidFill>
                  <a:srgbClr val="002060"/>
                </a:solidFill>
              </a:rPr>
              <a:t>Нартасская</a:t>
            </a:r>
            <a:r>
              <a:rPr lang="ru-RU" dirty="0" smtClean="0">
                <a:solidFill>
                  <a:srgbClr val="002060"/>
                </a:solidFill>
              </a:rPr>
              <a:t> школа-интернат»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857256"/>
          </a:xfrm>
        </p:spPr>
        <p:txBody>
          <a:bodyPr/>
          <a:lstStyle/>
          <a:p>
            <a:pPr algn="ctr"/>
            <a:r>
              <a:rPr lang="ru-RU" b="1" dirty="0" smtClean="0"/>
              <a:t>Викторина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643998" cy="43891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Какого числа  мы отмечаем праздник День народного единства?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(4 ноября)</a:t>
            </a:r>
          </a:p>
          <a:p>
            <a:r>
              <a:rPr lang="ru-RU" b="1" dirty="0" smtClean="0"/>
              <a:t>Кто воспользовался слабостью нашей страны и напал на Москву?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(Поляки)</a:t>
            </a:r>
          </a:p>
          <a:p>
            <a:r>
              <a:rPr lang="ru-RU" b="1" dirty="0" smtClean="0"/>
              <a:t>В каком году произошло это событие? Какой это век?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(1612 год, 17 век.)</a:t>
            </a:r>
          </a:p>
          <a:p>
            <a:r>
              <a:rPr lang="ru-RU" b="1" dirty="0" smtClean="0"/>
              <a:t>Как звали предводителя народного ополчения?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(Кузьма Минин)</a:t>
            </a:r>
          </a:p>
          <a:p>
            <a:r>
              <a:rPr lang="ru-RU" b="1" dirty="0" smtClean="0"/>
              <a:t>Кто возглавил народное ополчение?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(Дмитрий Пожарский)</a:t>
            </a:r>
          </a:p>
          <a:p>
            <a:r>
              <a:rPr lang="ru-RU" b="1" dirty="0" smtClean="0"/>
              <a:t>Что было главной святыней Нижегородского ополчения?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(Икона Казанской Божьей Матери.)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Что означает для моей семьи этот праздник и как мы его отмечаем? 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38912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i="1" dirty="0" smtClean="0"/>
              <a:t>		</a:t>
            </a:r>
            <a:r>
              <a:rPr lang="ru-RU" sz="7200" b="1" i="1" dirty="0" smtClean="0"/>
              <a:t>Все больше гордимся тем, что живём в России. День народного единства очень важен нашей стране и нашей семье. Мы должны помнить и понимать, что только вместе мы можем преодолевать трудности. Таков наш русский дух. Мы должны помнить не только важные даты, но и саму суть, что сплотившись, объединившись можем преодолеть что угодно. Мы гордимся тем, что живём в такой разнообразной стране, богатой культурой и русским духом. А ещё так совпало, что 4 ноября наша республика отмечает День своего рождения. Совмещая два праздника, мы в этот день собираем стол, к нам приходят гости, мы поём песни, веселимся. У нас очень большая семья и разной национальности  (русские, мари, </a:t>
            </a:r>
            <a:r>
              <a:rPr lang="ru-RU" sz="7200" b="1" i="1" dirty="0" err="1" smtClean="0"/>
              <a:t>горномари</a:t>
            </a:r>
            <a:r>
              <a:rPr lang="ru-RU" sz="7200" b="1" i="1" dirty="0" smtClean="0"/>
              <a:t>, татары, мордва), но все мы едины. У нас общие радости и общие проблемы, а самое главное — мы живем на одной земле, в нашем родном и любимом </a:t>
            </a:r>
            <a:r>
              <a:rPr lang="ru-RU" sz="7200" b="1" i="1" dirty="0" err="1" smtClean="0"/>
              <a:t>Мари-Турекском</a:t>
            </a:r>
            <a:r>
              <a:rPr lang="ru-RU" sz="7200" b="1" i="1" dirty="0" smtClean="0"/>
              <a:t> районе.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/>
              <a:t>     Все мы должны это понимать и воспитывать молодое поколение правильно!</a:t>
            </a:r>
          </a:p>
          <a:p>
            <a:pPr algn="just">
              <a:buNone/>
            </a:pPr>
            <a:endParaRPr lang="ru-RU" sz="7200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Что означает «народное единство»?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Дата 4-е ноября выбрана в связи с одним важным историческим событием: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2105024" cy="28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5214950"/>
            <a:ext cx="2286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Изменники бояре провозгласили </a:t>
            </a:r>
            <a:r>
              <a:rPr lang="ru-RU" sz="1400" b="1" dirty="0" smtClean="0">
                <a:solidFill>
                  <a:srgbClr val="002060"/>
                </a:solidFill>
              </a:rPr>
              <a:t> главой </a:t>
            </a:r>
            <a:r>
              <a:rPr lang="ru-RU" sz="1400" b="1" dirty="0">
                <a:solidFill>
                  <a:srgbClr val="002060"/>
                </a:solidFill>
              </a:rPr>
              <a:t>русского </a:t>
            </a:r>
            <a:r>
              <a:rPr lang="ru-RU" sz="1400" b="1" dirty="0" smtClean="0">
                <a:solidFill>
                  <a:srgbClr val="002060"/>
                </a:solidFill>
              </a:rPr>
              <a:t> государства </a:t>
            </a:r>
            <a:r>
              <a:rPr lang="ru-RU" sz="1400" b="1" dirty="0">
                <a:solidFill>
                  <a:srgbClr val="002060"/>
                </a:solidFill>
              </a:rPr>
              <a:t>польского </a:t>
            </a:r>
            <a:r>
              <a:rPr lang="ru-RU" sz="1400" b="1" dirty="0" smtClean="0">
                <a:solidFill>
                  <a:srgbClr val="002060"/>
                </a:solidFill>
              </a:rPr>
              <a:t> королевича </a:t>
            </a:r>
            <a:r>
              <a:rPr lang="ru-RU" sz="1400" b="1" dirty="0">
                <a:solidFill>
                  <a:srgbClr val="002060"/>
                </a:solidFill>
              </a:rPr>
              <a:t>Владислава.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071678"/>
            <a:ext cx="3214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643174" y="5143512"/>
            <a:ext cx="3286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Никогда русское государство не было так близко к распаду , как в период Смутного времени</a:t>
            </a:r>
            <a:r>
              <a:rPr lang="ru-RU" sz="1400" b="1" dirty="0" smtClean="0">
                <a:solidFill>
                  <a:srgbClr val="002060"/>
                </a:solidFill>
              </a:rPr>
              <a:t>, почти </a:t>
            </a:r>
            <a:r>
              <a:rPr lang="ru-RU" sz="1400" b="1" dirty="0">
                <a:solidFill>
                  <a:srgbClr val="002060"/>
                </a:solidFill>
              </a:rPr>
              <a:t>400 лет назад…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143116"/>
            <a:ext cx="29289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000760" y="5143512"/>
            <a:ext cx="2928958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Народ начал войну против поляков, которую возглавил староста из Нижнего Новгорода </a:t>
            </a:r>
            <a:r>
              <a:rPr lang="ru-RU" sz="1400" b="1" dirty="0" err="1">
                <a:solidFill>
                  <a:srgbClr val="002060"/>
                </a:solidFill>
              </a:rPr>
              <a:t>Козьма</a:t>
            </a:r>
            <a:r>
              <a:rPr lang="ru-RU" sz="1400" b="1" dirty="0">
                <a:solidFill>
                  <a:srgbClr val="002060"/>
                </a:solidFill>
              </a:rPr>
              <a:t> Минин  и князь Дмитрий Пожарский.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Кузьма Минин и Дмитрий Пожарский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93923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85926"/>
            <a:ext cx="3933826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Это был пример единения: представители разных сословий и разных религий объединились ради выживания России.</a:t>
            </a:r>
            <a:endParaRPr lang="ru-RU" sz="28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80391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50112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Праздник 4 ноября - День народного единства - был установлен в честь победы русского народа в 1612 году над поляками.</a:t>
            </a:r>
            <a:endParaRPr lang="ru-RU" sz="2800" dirty="0"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071966" cy="355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00240"/>
            <a:ext cx="4162422" cy="35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585789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Праздник, как объединяющий все народы России был учрежден в декабре 2004 года, а впервые праздновался в 2005 году.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00306"/>
            <a:ext cx="8229600" cy="107157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Воины народного ополчения под предводительством Кузьмы Минина и Дмитрия Пожарского освободили Москву от польских захватчиков, продемонстрировав образец героизма и сплоченности всего народа вне зависимости от происхождения, вероисповедания и положения в обществе.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69476"/>
            <a:ext cx="2571768" cy="307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14678" y="5429264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 Москве на </a:t>
            </a:r>
            <a:r>
              <a:rPr lang="ru-RU" b="1" dirty="0" smtClean="0">
                <a:solidFill>
                  <a:srgbClr val="002060"/>
                </a:solidFill>
              </a:rPr>
              <a:t>Красной </a:t>
            </a:r>
            <a:r>
              <a:rPr lang="ru-RU" b="1" dirty="0">
                <a:solidFill>
                  <a:srgbClr val="002060"/>
                </a:solidFill>
              </a:rPr>
              <a:t>площади</a:t>
            </a:r>
          </a:p>
          <a:p>
            <a:r>
              <a:rPr lang="ru-RU" b="1" dirty="0">
                <a:solidFill>
                  <a:srgbClr val="002060"/>
                </a:solidFill>
              </a:rPr>
              <a:t>героям Минину </a:t>
            </a:r>
            <a:r>
              <a:rPr lang="ru-RU" b="1" dirty="0" smtClean="0">
                <a:solidFill>
                  <a:srgbClr val="002060"/>
                </a:solidFill>
              </a:rPr>
              <a:t>и Пожарскому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Поставлен бронзовый памятник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82296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14612" y="5357826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 День единства будем рядом,</a:t>
            </a:r>
          </a:p>
          <a:p>
            <a:r>
              <a:rPr lang="ru-RU" b="1" dirty="0">
                <a:solidFill>
                  <a:srgbClr val="002060"/>
                </a:solidFill>
              </a:rPr>
              <a:t>Будем вместе навсегда,</a:t>
            </a:r>
          </a:p>
          <a:p>
            <a:r>
              <a:rPr lang="ru-RU" b="1" dirty="0">
                <a:solidFill>
                  <a:srgbClr val="002060"/>
                </a:solidFill>
              </a:rPr>
              <a:t>Все народности России</a:t>
            </a:r>
          </a:p>
          <a:p>
            <a:r>
              <a:rPr lang="ru-RU" b="1" dirty="0">
                <a:solidFill>
                  <a:srgbClr val="002060"/>
                </a:solidFill>
              </a:rPr>
              <a:t>В дальних сёлах, городах!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5714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Государственные  символы Российской Федерации.</a:t>
            </a:r>
            <a:endParaRPr lang="ru-RU" sz="2800" dirty="0">
              <a:latin typeface="+mn-lt"/>
            </a:endParaRPr>
          </a:p>
        </p:txBody>
      </p:sp>
      <p:pic>
        <p:nvPicPr>
          <p:cNvPr id="4" name="Picture 2" descr="флаг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207797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286124"/>
            <a:ext cx="3929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Представляет прямоугольное полотнище трех равновеликих горизонтальных полос: верхней - белого цвета; средней- синего; нижней- красного цвета.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Принят Государственной Думой и подписан Президентом России В.В.Путиным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25 декабря 2000 года.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im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736"/>
            <a:ext cx="195554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10" y="292893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Флаг РФ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335756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Герб РФ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3786190"/>
            <a:ext cx="4214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представляет четырехугольный ,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с закругленными нижними углами, заостренный в оконечности красный геральдический щит с золотым двуглавым орлом, поднявшим вверх распущенные крылья.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Орел увенчан двумя малыми коронами и одной большой, соединенными лентой. В правой лапе орла- скипетр, в левой- держава.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На груди орла на красном щите- серебряный всадник в синем плаще на серебряном коне.</a:t>
            </a:r>
            <a:endParaRPr lang="ru-RU" sz="14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5612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Пословицы о Родине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271464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</a:rPr>
              <a:t>Глупа та птица, которой свое гнездо не мило.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</a:rPr>
              <a:t>Родина -мать, умей за нее постоять.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</a:rPr>
              <a:t>Где выросла сосна, там она и красна.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</a:rPr>
              <a:t>Дома и стены помогают.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</a:rPr>
              <a:t>На чужой сторонушке рад своей </a:t>
            </a:r>
            <a:r>
              <a:rPr lang="ru-RU" b="1" i="1" dirty="0" err="1" smtClean="0">
                <a:solidFill>
                  <a:srgbClr val="002060"/>
                </a:solidFill>
              </a:rPr>
              <a:t>воронушке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060"/>
                </a:solidFill>
              </a:rPr>
              <a:t>Человек без родины -соловей без песни.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4" descr="Казанский собор на Красной п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000504"/>
            <a:ext cx="47863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449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Кузьма Минин и Дмитрий Пожарский</vt:lpstr>
      <vt:lpstr>Это был пример единения: представители разных сословий и разных религий объединились ради выживания России.</vt:lpstr>
      <vt:lpstr>Праздник 4 ноября - День народного единства - был установлен в честь победы русского народа в 1612 году над поляками.</vt:lpstr>
      <vt:lpstr>Воины народного ополчения под предводительством Кузьмы Минина и Дмитрия Пожарского освободили Москву от польских захватчиков, продемонстрировав образец героизма и сплоченности всего народа вне зависимости от происхождения, вероисповедания и положения в обществе.</vt:lpstr>
      <vt:lpstr>Слайд 7</vt:lpstr>
      <vt:lpstr> Государственные  символы Российской Федерации.</vt:lpstr>
      <vt:lpstr>Пословицы о Родине</vt:lpstr>
      <vt:lpstr>Викторина</vt:lpstr>
      <vt:lpstr>Что означает для моей семьи этот праздник и как мы его отмечаем?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Пользователь Windows</dc:creator>
  <cp:lastModifiedBy>Пользователь Windows</cp:lastModifiedBy>
  <cp:revision>26</cp:revision>
  <dcterms:created xsi:type="dcterms:W3CDTF">2021-04-27T14:50:22Z</dcterms:created>
  <dcterms:modified xsi:type="dcterms:W3CDTF">2024-11-25T20:30:18Z</dcterms:modified>
</cp:coreProperties>
</file>