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Природа и все, что нас окружает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228"/>
            <a:ext cx="12090399" cy="9020656"/>
          </a:xfrm>
        </p:spPr>
      </p:pic>
    </p:spTree>
    <p:extLst>
      <p:ext uri="{BB962C8B-B14F-4D97-AF65-F5344CB8AC3E}">
        <p14:creationId xmlns:p14="http://schemas.microsoft.com/office/powerpoint/2010/main" val="6168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0"/>
            <a:ext cx="9055100" cy="6791325"/>
          </a:xfrm>
        </p:spPr>
      </p:pic>
    </p:spTree>
    <p:extLst>
      <p:ext uri="{BB962C8B-B14F-4D97-AF65-F5344CB8AC3E}">
        <p14:creationId xmlns:p14="http://schemas.microsoft.com/office/powerpoint/2010/main" val="14685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72231"/>
            <a:ext cx="12357100" cy="6950869"/>
          </a:xfrm>
        </p:spPr>
      </p:pic>
    </p:spTree>
    <p:extLst>
      <p:ext uri="{BB962C8B-B14F-4D97-AF65-F5344CB8AC3E}">
        <p14:creationId xmlns:p14="http://schemas.microsoft.com/office/powerpoint/2010/main" val="31254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22" y="27783"/>
            <a:ext cx="9106956" cy="6830217"/>
          </a:xfrm>
        </p:spPr>
      </p:pic>
    </p:spTree>
    <p:extLst>
      <p:ext uri="{BB962C8B-B14F-4D97-AF65-F5344CB8AC3E}">
        <p14:creationId xmlns:p14="http://schemas.microsoft.com/office/powerpoint/2010/main" val="39100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-482600"/>
            <a:ext cx="10883900" cy="8029575"/>
          </a:xfrm>
        </p:spPr>
      </p:pic>
    </p:spTree>
    <p:extLst>
      <p:ext uri="{BB962C8B-B14F-4D97-AF65-F5344CB8AC3E}">
        <p14:creationId xmlns:p14="http://schemas.microsoft.com/office/powerpoint/2010/main" val="39301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46061"/>
            <a:ext cx="8320616" cy="6240462"/>
          </a:xfrm>
        </p:spPr>
      </p:pic>
    </p:spTree>
    <p:extLst>
      <p:ext uri="{BB962C8B-B14F-4D97-AF65-F5344CB8AC3E}">
        <p14:creationId xmlns:p14="http://schemas.microsoft.com/office/powerpoint/2010/main" val="2632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2" y="0"/>
            <a:ext cx="8991696" cy="6749932"/>
          </a:xfrm>
        </p:spPr>
      </p:pic>
    </p:spTree>
    <p:extLst>
      <p:ext uri="{BB962C8B-B14F-4D97-AF65-F5344CB8AC3E}">
        <p14:creationId xmlns:p14="http://schemas.microsoft.com/office/powerpoint/2010/main" val="29992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734300"/>
          </a:xfrm>
        </p:spPr>
      </p:pic>
    </p:spTree>
    <p:extLst>
      <p:ext uri="{BB962C8B-B14F-4D97-AF65-F5344CB8AC3E}">
        <p14:creationId xmlns:p14="http://schemas.microsoft.com/office/powerpoint/2010/main" val="16323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501"/>
            <a:ext cx="10388600" cy="6794499"/>
          </a:xfrm>
        </p:spPr>
      </p:pic>
    </p:spTree>
    <p:extLst>
      <p:ext uri="{BB962C8B-B14F-4D97-AF65-F5344CB8AC3E}">
        <p14:creationId xmlns:p14="http://schemas.microsoft.com/office/powerpoint/2010/main" val="39378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4400"/>
            <a:ext cx="12192000" cy="7772400"/>
          </a:xfrm>
        </p:spPr>
      </p:pic>
    </p:spTree>
    <p:extLst>
      <p:ext uri="{BB962C8B-B14F-4D97-AF65-F5344CB8AC3E}">
        <p14:creationId xmlns:p14="http://schemas.microsoft.com/office/powerpoint/2010/main" val="12508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7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Природа и все, что нас окружает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все, что нас окружает</dc:title>
  <dc:creator>home-pc</dc:creator>
  <cp:lastModifiedBy>home-pc</cp:lastModifiedBy>
  <cp:revision>2</cp:revision>
  <dcterms:created xsi:type="dcterms:W3CDTF">2018-09-25T19:42:02Z</dcterms:created>
  <dcterms:modified xsi:type="dcterms:W3CDTF">2018-09-25T19:59:00Z</dcterms:modified>
</cp:coreProperties>
</file>