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9" r:id="rId2"/>
    <p:sldId id="257" r:id="rId3"/>
    <p:sldId id="263" r:id="rId4"/>
    <p:sldId id="264" r:id="rId5"/>
    <p:sldId id="265" r:id="rId6"/>
    <p:sldId id="291" r:id="rId7"/>
    <p:sldId id="292" r:id="rId8"/>
    <p:sldId id="293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94" r:id="rId17"/>
    <p:sldId id="282" r:id="rId18"/>
    <p:sldId id="283" r:id="rId19"/>
    <p:sldId id="284" r:id="rId20"/>
    <p:sldId id="285" r:id="rId21"/>
    <p:sldId id="286" r:id="rId22"/>
    <p:sldId id="287" r:id="rId23"/>
    <p:sldId id="295" r:id="rId24"/>
    <p:sldId id="297" r:id="rId25"/>
    <p:sldId id="29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230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60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46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6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5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8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7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94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3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5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7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88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38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microsoft.com/office/2007/relationships/hdphoto" Target="../media/hdphoto1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20.wdp"/><Relationship Id="rId7" Type="http://schemas.openxmlformats.org/officeDocument/2006/relationships/image" Target="../media/image43.png"/><Relationship Id="rId12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microsoft.com/office/2007/relationships/hdphoto" Target="../media/hdphoto22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24.wdp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12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microsoft.com/office/2007/relationships/hdphoto" Target="../media/hdphoto29.wdp"/><Relationship Id="rId5" Type="http://schemas.microsoft.com/office/2007/relationships/hdphoto" Target="../media/hdphoto26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28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30.wdp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1E2983-50BE-46A3-A445-BC1A4D976AE2}"/>
              </a:ext>
            </a:extLst>
          </p:cNvPr>
          <p:cNvSpPr txBox="1"/>
          <p:nvPr/>
        </p:nvSpPr>
        <p:spPr>
          <a:xfrm>
            <a:off x="2411760" y="116632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города Томска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УЧРЕЖДЕНИЕ ДЕТСКИЙ САД № 39 г. ТОМСК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634021, город Томск, ул. Алтайская 128, телефон 45-06-40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E1250-5566-482F-B7AF-D54CC258A197}"/>
              </a:ext>
            </a:extLst>
          </p:cNvPr>
          <p:cNvSpPr txBox="1"/>
          <p:nvPr/>
        </p:nvSpPr>
        <p:spPr>
          <a:xfrm>
            <a:off x="2286000" y="2890391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Лексическая тема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«Игрушки»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18771-827D-4EB6-AFFF-FDF41626DD58}"/>
              </a:ext>
            </a:extLst>
          </p:cNvPr>
          <p:cNvSpPr txBox="1"/>
          <p:nvPr/>
        </p:nvSpPr>
        <p:spPr>
          <a:xfrm>
            <a:off x="6858000" y="627322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 –логопед: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Петрова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льга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Николаевна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918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828"/>
            <a:ext cx="4551232" cy="5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219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390254" y="1560740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69"/>
            <a:ext cx="2879654" cy="1159789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Игрушки – великаны</a:t>
            </a:r>
          </a:p>
          <a:p>
            <a:pPr algn="ctr"/>
            <a:r>
              <a:rPr lang="ru-RU" kern="0" dirty="0">
                <a:solidFill>
                  <a:prstClr val="white"/>
                </a:solidFill>
              </a:rPr>
              <a:t>Нажми на игрушку, чтобы она стала большой</a:t>
            </a:r>
          </a:p>
        </p:txBody>
      </p:sp>
      <p:pic>
        <p:nvPicPr>
          <p:cNvPr id="7" name="Picture 10" descr="https://shadrinsk.sidex.ru/images_offers/1427/1427901/vedro_polese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08441"/>
            <a:ext cx="1761325" cy="17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3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828"/>
            <a:ext cx="4551232" cy="5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219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390254" y="1560740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Игрушки – великаны</a:t>
            </a:r>
          </a:p>
          <a:p>
            <a:pPr algn="ctr"/>
            <a:r>
              <a:rPr lang="ru-RU" kern="0" dirty="0">
                <a:solidFill>
                  <a:prstClr val="white"/>
                </a:solidFill>
              </a:rPr>
              <a:t>Нажми на игрушку, чтобы она стала большой</a:t>
            </a:r>
          </a:p>
        </p:txBody>
      </p:sp>
      <p:pic>
        <p:nvPicPr>
          <p:cNvPr id="7" name="Picture 6" descr="https://diamondelectric.ru/images/2245/2244924/piramidka_rntoys_radyga_d512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9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33056"/>
            <a:ext cx="1602108" cy="160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3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828"/>
            <a:ext cx="4551232" cy="5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219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390254" y="1560740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879654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Игрушки – великаны</a:t>
            </a:r>
          </a:p>
          <a:p>
            <a:pPr algn="ctr"/>
            <a:r>
              <a:rPr lang="ru-RU" kern="0" dirty="0">
                <a:solidFill>
                  <a:prstClr val="white"/>
                </a:solidFill>
              </a:rPr>
              <a:t>Нажми на  игрушку, чтобы она стала  большой</a:t>
            </a:r>
          </a:p>
        </p:txBody>
      </p:sp>
      <p:pic>
        <p:nvPicPr>
          <p:cNvPr id="2" name="Picture 2" descr="https://i.pinimg.com/originals/52/93/9d/52939db38f1ac3ddddd5e0a9e9945ac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49080"/>
            <a:ext cx="1872208" cy="124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3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noProof="0" dirty="0">
                <a:solidFill>
                  <a:prstClr val="black"/>
                </a:solidFill>
                <a:latin typeface="Calibri" panose="020F0502020204030204"/>
              </a:rPr>
              <a:t>КУ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69741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dirty="0">
                <a:solidFill>
                  <a:prstClr val="black"/>
                </a:solidFill>
                <a:latin typeface="Calibri" panose="020F0502020204030204"/>
              </a:rPr>
              <a:t>КЛА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слога</a:t>
            </a:r>
          </a:p>
        </p:txBody>
      </p:sp>
      <p:pic>
        <p:nvPicPr>
          <p:cNvPr id="8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42" y="1319328"/>
            <a:ext cx="3749346" cy="374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94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3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МА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558949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ШИ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2915816" y="4543723"/>
            <a:ext cx="1373702" cy="115023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dirty="0">
                <a:solidFill>
                  <a:prstClr val="black"/>
                </a:solidFill>
                <a:latin typeface="Calibri" panose="020F0502020204030204"/>
              </a:rPr>
              <a:t>НА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слога</a:t>
            </a:r>
          </a:p>
        </p:txBody>
      </p:sp>
      <p:pic>
        <p:nvPicPr>
          <p:cNvPr id="14" name="Picture 2" descr="https://i.pinimg.com/originals/52/93/9d/52939db38f1ac3ddddd5e0a9e9945ac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40" y="2644061"/>
            <a:ext cx="2997350" cy="198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9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3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КУ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69741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БИК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1026" name="Picture 2" descr="https://s00.yaplakal.com/pics/pics_original/8/3/0/151850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83" y="256490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0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800" kern="0" dirty="0">
                <a:solidFill>
                  <a:prstClr val="black"/>
                </a:solidFill>
              </a:rPr>
              <a:t>МЯЧ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8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129" y="389582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915" y="1659624"/>
            <a:ext cx="3517636" cy="351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76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3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МА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414933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ТРЕ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2771800" y="4569271"/>
            <a:ext cx="1584176" cy="115023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ШКА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2050" name="Picture 2" descr="https://i.pinimg.com/736x/ae/22/2c/ae222c5ac3837467f44b59c99f2e5d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911" y="1266457"/>
            <a:ext cx="1961807" cy="346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5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2" descr="https://s00.yaplakal.com/pics/pics_original/8/3/0/15185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60692"/>
            <a:ext cx="1260140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00.yaplakal.com/pics/pics_original/8/3/0/15185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40" y="2301604"/>
            <a:ext cx="1260140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00.yaplakal.com/pics/pics_original/8/3/0/15185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70" y="1201263"/>
            <a:ext cx="1260140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00.yaplakal.com/pics/pics_original/8/3/0/15185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110" y="1201263"/>
            <a:ext cx="1260140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.pinimg.com/originals/52/93/9d/52939db38f1ac3ddddd5e0a9e9945ac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37" y="4689345"/>
            <a:ext cx="1685993" cy="111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.pinimg.com/originals/52/93/9d/52939db38f1ac3ddddd5e0a9e9945ac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46" y="5532258"/>
            <a:ext cx="1685993" cy="111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.pinimg.com/originals/52/93/9d/52939db38f1ac3ddddd5e0a9e9945ac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02" y="4502633"/>
            <a:ext cx="1685993" cy="111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.pinimg.com/originals/52/93/9d/52939db38f1ac3ddddd5e0a9e9945ac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042" y="3880732"/>
            <a:ext cx="1685993" cy="111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54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16" y="1353425"/>
            <a:ext cx="1874673" cy="187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28" y="1041853"/>
            <a:ext cx="1672101" cy="167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712" y="922172"/>
            <a:ext cx="1757542" cy="175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78" y="1976638"/>
            <a:ext cx="1681838" cy="168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shadrinsk.sidex.ru/images_offers/1427/1427901/vedro_polese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485" y="4608849"/>
            <a:ext cx="1305323" cy="141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shadrinsk.sidex.ru/images_offers/1427/1427901/vedro_poles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78" y="5130616"/>
            <a:ext cx="1305323" cy="141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shadrinsk.sidex.ru/images_offers/1427/1427901/vedro_poles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56" y="4147464"/>
            <a:ext cx="1305323" cy="141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shadrinsk.sidex.ru/images_offers/1427/1427901/vedro_polese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16" y="4114959"/>
            <a:ext cx="1305323" cy="141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640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686" y="129825"/>
            <a:ext cx="8229600" cy="83824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все игрушки на картинке.</a:t>
            </a:r>
          </a:p>
        </p:txBody>
      </p:sp>
      <p:pic>
        <p:nvPicPr>
          <p:cNvPr id="12" name="Рисунок 11" descr="https://i.ytimg.com/vi/UMGEbbRUTSI/maxresdefault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286" y="3943321"/>
            <a:ext cx="4524375" cy="2545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https://static.ruvita.ru/store/product/45cfdc40-72dd-5db8-bb86-673449d8dc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static.ruvita.ru/store/product/45cfdc40-72dd-5db8-bb86-673449d8dc1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6" descr="https://diamondelectric.ru/images/2245/2244924/piramidka_rntoys_radyga_d512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28" y="1566884"/>
            <a:ext cx="2095651" cy="20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5" b="94511" l="9905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66" y="3259541"/>
            <a:ext cx="3484230" cy="348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https://detkamkolyaski.ru/images5/3aaa399aaa398529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detkamkolyaski.ru/images5/3aaa399aaa39852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6" y="1211866"/>
            <a:ext cx="3453154" cy="28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https://ovdi.ru/upload/iblock/581/58154a79a50d67e4a4efd858145cf998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74181"/>
            <a:ext cx="2985825" cy="31226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14" descr="https://polesie-igrushki.ru/upload/ammina.optimizer/jpg/q80/upload/iblock/ad2/ad210d92ca327cf40e4d998baa5b9929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e7.pngegg.com/pngimages/675/4/png-clipart-beach-ball-bonbones-orange-sphere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8" descr="https://e7.pngegg.com/pngimages/675/4/png-clipart-beach-ball-bonbones-orange-sphere.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0" descr="https://ds05.infourok.ru/uploads/ex/076d/0010340c-d82250e9/hello_html_5df68182.pn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2" descr="https://cdn2.static1-sima-land.com/items/3846589/2/700-nw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24" descr="https://cdn1.ozone.ru/s3/multimedia-j/6049383883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97" y="4014478"/>
            <a:ext cx="2095652" cy="209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xn--80atghalgi.xn--80agbcqdjc3d.xn--p1ai/images/prodacts/sourse/61528/61528691_pogremushka-polese-romashka-oranjevyiy-4558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21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5174">
            <a:off x="2746429" y="3962845"/>
            <a:ext cx="2381321" cy="255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hadrinsk.sidex.ru/images_offers/1427/1427901/vedro_polese_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961" y="1074737"/>
            <a:ext cx="1761325" cy="17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631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13800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33" y="1321342"/>
            <a:ext cx="1938839" cy="19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90" y="1941893"/>
            <a:ext cx="1938839" cy="19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748119"/>
            <a:ext cx="1938839" cy="19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006" y="758941"/>
            <a:ext cx="1938839" cy="19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https://ovdi.ru/upload/iblock/581/58154a79a50d67e4a4efd858145cf99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516" y="4464956"/>
            <a:ext cx="1357364" cy="156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ovdi.ru/upload/iblock/581/58154a79a50d67e4a4efd858145cf99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170" y="4365104"/>
            <a:ext cx="1357364" cy="156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ovdi.ru/upload/iblock/581/58154a79a50d67e4a4efd858145cf998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757" y="3880732"/>
            <a:ext cx="1357364" cy="156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ovdi.ru/upload/iblock/581/58154a79a50d67e4a4efd858145cf998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08" y="3880732"/>
            <a:ext cx="1357364" cy="156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ovdi.ru/upload/iblock/581/58154a79a50d67e4a4efd858145cf998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514" y="5045375"/>
            <a:ext cx="1357364" cy="1567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098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58822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07" y="4450442"/>
            <a:ext cx="648073" cy="40538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0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1" y="1160748"/>
            <a:ext cx="33463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7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71" y="3573016"/>
            <a:ext cx="792085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45" y="1719031"/>
            <a:ext cx="560791" cy="39297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704992"/>
            <a:ext cx="1905523" cy="190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29" y="2729002"/>
            <a:ext cx="1874673" cy="187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s://shadrinsk.sidex.ru/images_offers/1427/1427901/vedro_polese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60" y="5123550"/>
            <a:ext cx="1305323" cy="141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 descr="https://i.ytimg.com/vi/UMGEbbRUTSI/maxresdefault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23" y="5235696"/>
            <a:ext cx="2592287" cy="13633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https://cdn1.ozone.ru/s3/multimedia-k/6006290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main-cdn.goods.ru/big2/hlr-system/-1/81/05/52/62/66/23/100022830797b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5" y="5029447"/>
            <a:ext cx="1564877" cy="156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.pinimg.com/originals/52/93/9d/52939db38f1ac3ddddd5e0a9e9945ac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89" y="3200123"/>
            <a:ext cx="1685993" cy="111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ulasamovar.ru/upload/iblock/82f/DSC0353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03" y="908720"/>
            <a:ext cx="1595363" cy="14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Из чего сделана игрушка?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Какая она?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7544" y="242088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88224" y="354017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779912" y="38474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588224" y="2577194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632832" y="4725144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795537" y="4750774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2571049" y="4090524"/>
            <a:ext cx="1208863" cy="66025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2571049" y="3717032"/>
            <a:ext cx="3857886" cy="100811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2699792" y="3412012"/>
            <a:ext cx="3600400" cy="8899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V="1">
            <a:off x="2723449" y="2023654"/>
            <a:ext cx="3705486" cy="97329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2723449" y="2054378"/>
            <a:ext cx="1072088" cy="52281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avatars.mds.yandex.net/get-zen_doc/2417275/pub_5ecf605137573b3697351306_5ecf607d323ef52f49bb7876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8" y="2637423"/>
            <a:ext cx="1568719" cy="123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06" y="2481763"/>
            <a:ext cx="1905523" cy="190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clipart-best.com/img/rubber-duck/rubber-duck-clip-art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90" y="540885"/>
            <a:ext cx="1250451" cy="135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ibet-shop.ru/upload/iblock/ea6/KSB_071401_3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201" y="269821"/>
            <a:ext cx="1838028" cy="18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kidka-msk.ru/images/prodacts/sourse/98649/98649384_igrushka-lisa-alisa-pvh-tm-ogone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39" y="4750775"/>
            <a:ext cx="1644006" cy="164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https://belosnejka52.ru/image/cache/data/products/tovaridlyamalishei/tovaridlyakupaniya/3/s-542zayabel-600x60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4" descr="https://images.ru.prom.st/440984423_w640_h640_zayats-timoshka-rezinovay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https://sp.bvf.ru/image/photos/f7/3a/6f/1107059_s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49" y="4726593"/>
            <a:ext cx="1636531" cy="163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861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Из чего сделана игрушка?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Какая она?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7544" y="242088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88224" y="354017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779912" y="38474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588224" y="2577194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632832" y="4725144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795537" y="4750774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2571049" y="4090524"/>
            <a:ext cx="1208863" cy="66025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2571049" y="3717032"/>
            <a:ext cx="3857886" cy="100811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2699792" y="3412012"/>
            <a:ext cx="3600400" cy="8899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V="1">
            <a:off x="2723449" y="2023654"/>
            <a:ext cx="3705486" cy="97329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2723449" y="2054378"/>
            <a:ext cx="1072088" cy="52281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ttps://live.staticflickr.com/8339/8209627567_30a8a26951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s://pbs.twimg.com/media/E6Tf8U-VUAMl0g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2" y="2572326"/>
            <a:ext cx="1850982" cy="136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y-book-shop.ru/image/product/3/29358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889" y="354017"/>
            <a:ext cx="1538252" cy="15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ae01.alicdn.com/kf/HTB1mK.ejLImBKNjSZFlq6A43FXa0/ROSENICE-6-10-5x7-2x10-5.jpg_q5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cdn1.ozone.ru/s3/multimedia-y/c1200/604446223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https://xn--80aaaldvhd1agchd1a2o.xn--p1ai/files/catalog/products/big/bce597ee50cb8c814f582225721f7af7.jpe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 descr="https://www.meme-arsenal.com/memes/f753b7d114c627345802f691311009b5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thumbs.dreamstime.com/b/%D0%BD%D0%BE%D0%B2%D0%BE%D0%B5-%D0%B2%D0%B5%D0%B4%D1%80%D0%BE-%D0%BC%D0%B5%D1%82%D0%B0%D0%BB%D0%BB%D0%B0-%D0%BD%D0%B0-%D0%B1%D0%B5%D0%BB%D0%BE%D0%B9-%D0%B8%D0%B7%D0%BE%D0%BB%D0%B8%D1%80%D0%BE%D0%B2%D0%B0%D0%BD%D0%BD%D0%BE%D0%B9-%D0%BF%D1%80%D0%B5%D0%B4%D0%BF%D0%BE%D1%81%D1%8B%D0%BB%D0%BA%D0%B5-1445588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872" y="351007"/>
            <a:ext cx="1152128" cy="165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736x/7c/9d/93/7c9d934832836f1d19359b2edd61e9c5--how-to-draw-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82" y="2649318"/>
            <a:ext cx="1931751" cy="14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mpic/4012265/img_id4296521116648412476.jpeg/ori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473" y="4666223"/>
            <a:ext cx="1612658" cy="16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2.freepng.ru/20180313/jwq/kisspng-bell-clip-art-golden-bells-5aa87f1381f6d5.421392051520992019532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80" y="5018094"/>
            <a:ext cx="1276871" cy="113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13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Из чего сделана игрушка?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Какая она?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7544" y="242088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88224" y="354017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779912" y="38474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588224" y="2577194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632832" y="4725144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795537" y="4750774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2571049" y="4090524"/>
            <a:ext cx="1208863" cy="66025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2571049" y="3717032"/>
            <a:ext cx="3857886" cy="100811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2699792" y="3412012"/>
            <a:ext cx="3600400" cy="8899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V="1">
            <a:off x="2723449" y="2023654"/>
            <a:ext cx="3705486" cy="97329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2723449" y="2054378"/>
            <a:ext cx="1072088" cy="52281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avatars.mds.yandex.net/get-altay/859900/2a0000015e612a31db411864bd86114b06d3/X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3" y="2661920"/>
            <a:ext cx="151143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cdn1.ozone.ru/multimedia/10208486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https://cdn1.ozone.ru/multimedia/102084865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cdn1.ozone.ru/multimedia/102258992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s://i.ebayimg.com/images/g/eYEAAOSwBTleRc7U/s-l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91" y="330019"/>
            <a:ext cx="1621873" cy="162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https://w7.pngwing.com/pngs/114/563/png-transparent-stuffed-animals-cuddly-toys-rabbit-doll-plush-rabbit-child-animals-material-thumbnail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8" descr="https://7960777a-2fd1-4b07-8bbb-896e98c4659c.selcdn.net/upload/prod_add3/094/product-305094-4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0" descr="https://nsk.richfamily.ru/upload/iblock/8bf/270359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2" descr="https://static.dochkisinochki.ru/upload/img_loader/be/14/3f/GL000470661_001_0007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4" descr="https://images.wbstatic.net/big/new/7530000/7531374-1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6" descr="https://ulan-ude.richfamily.ru/upload/resize_cache/iblock/461/900_1200_2/202986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https://ulan-ude.richfamily.ru/upload/resize_cache/iblock/461/900_1200_2/202986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4" descr="https://e7.pngegg.com/pngimages/593/996/png-clipart-rabbit-stuffed-toy-drawing-jellycat-blue-bunny-blue-chil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91" y="2645574"/>
            <a:ext cx="1487733" cy="148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 descr="https://cdn1.ozone.ru/multimedia/1008667329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toy31.ru/upload/iblock/f1a/dx3qnquz2h9be617iuawnjl61zs3v7m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91" y="4658237"/>
            <a:ext cx="1663868" cy="169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3.static1-sima-land.com/items/414298/0/280.jpg?v=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34" y="4833726"/>
            <a:ext cx="1525953" cy="152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 descr="https://ovdi.ru/upload/iblock/581/58154a79a50d67e4a4efd858145cf998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748" y="273367"/>
            <a:ext cx="1424535" cy="1781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613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Из чего сделана игрушка?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Какая она?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7544" y="242088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88224" y="354017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779912" y="38474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588224" y="2577194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632832" y="4725144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795537" y="4750774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2571049" y="4090524"/>
            <a:ext cx="1208863" cy="66025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2571049" y="3717032"/>
            <a:ext cx="3857886" cy="100811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2699792" y="3412012"/>
            <a:ext cx="3600400" cy="8899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V="1">
            <a:off x="2723449" y="2023654"/>
            <a:ext cx="3705486" cy="97329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2723449" y="2054378"/>
            <a:ext cx="1072088" cy="52281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png.pngtree.com/element_our/20190602/ourlarge/pngtree-half-pile-wood-illustration-image_1413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44" y="2510303"/>
            <a:ext cx="1447808" cy="14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.pinimg.com/736x/ae/22/2c/ae222c5ac3837467f44b59c99f2e5d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03" y="535352"/>
            <a:ext cx="817875" cy="144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edusnab.ru/upload/iblock/e6b/e6b7c91506b3eaa0f51cd4c6de810f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umitoy.ru/upload/iblock/13e/13e1d819c29303eaf01f116c4c0422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275" y="2678959"/>
            <a:ext cx="1466106" cy="146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stor.nn2.ru/userfiles/data/ufiles/15/34/20/53d62a376171d_05016_di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828" y="5020932"/>
            <a:ext cx="1735626" cy="112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https://vash.market/catalog/i/img/zvetnoe.ru/upload/catalog/2020/04/hittoy/I69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https://static.onlinetrade.ru/img/items/b/nastolnaya_igra_spin_master_gigantskoe_derevyannoe_domino_1518816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276" y="486507"/>
            <a:ext cx="1466106" cy="146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madeheart.com/media/productphoto/802/73242744/1_06_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921" y="4979424"/>
            <a:ext cx="1818503" cy="12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13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noProof="0" dirty="0">
                <a:latin typeface="Calibri" panose="020F0502020204030204"/>
              </a:rPr>
              <a:t>Назови ласково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18" y="981131"/>
            <a:ext cx="2619261" cy="261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784" y="1484315"/>
            <a:ext cx="1656653" cy="16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s://ovdi.ru/upload/iblock/581/58154a79a50d67e4a4efd858145cf9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97" y="3880732"/>
            <a:ext cx="2408703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ovdi.ru/upload/iblock/581/58154a79a50d67e4a4efd858145cf99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935" y="4547927"/>
            <a:ext cx="1204352" cy="1368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70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44351" y="3880731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3" name="Picture 6" descr="https://diamondelectric.ru/images/2245/2244924/piramidka_rntoys_radyga_d51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39" y="1242936"/>
            <a:ext cx="2095651" cy="20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diamondelectric.ru/images/2245/2244924/piramidka_rntoys_radyga_d512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34" y="1780072"/>
            <a:ext cx="1021379" cy="102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xn--80atghalgi.xn--80agbcqdjc3d.xn--p1ai/images/prodacts/sourse/61528/61528691_pogremushka-polese-romashka-oranjevyiy-45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0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5174">
            <a:off x="1254901" y="4084879"/>
            <a:ext cx="2185139" cy="234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xn--80atghalgi.xn--80agbcqdjc3d.xn--p1ai/images/prodacts/sourse/61528/61528691_pogremushka-polese-romashka-oranjevyiy-455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5174">
            <a:off x="6277370" y="4461168"/>
            <a:ext cx="1230306" cy="13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7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3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06" y="777597"/>
            <a:ext cx="2688693" cy="268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13" y="1472649"/>
            <a:ext cx="1524303" cy="152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s://i.ytimg.com/vi/UMGEbbRUTSI/maxresdefault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9" y="4092965"/>
            <a:ext cx="3940210" cy="231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i.ytimg.com/vi/UMGEbbRUTSI/maxresdefaul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13" y="4872943"/>
            <a:ext cx="1970105" cy="1000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8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игрушки (нажимаем 5 раз).</a:t>
            </a:r>
          </a:p>
        </p:txBody>
      </p:sp>
      <p:pic>
        <p:nvPicPr>
          <p:cNvPr id="3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13" y="1124744"/>
            <a:ext cx="2138729" cy="213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33689"/>
            <a:ext cx="2138729" cy="213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69" y="1133524"/>
            <a:ext cx="2138729" cy="213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25" y="1124742"/>
            <a:ext cx="2138729" cy="213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tryam.crossmarkt.ru/upload/iblock/32a/32abe2fd5edbfd613401a7abeaa10c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896" y="1124743"/>
            <a:ext cx="2138729" cy="213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xn--80atghalgi.xn--80agbcqdjc3d.xn--p1ai/images/prodacts/sourse/61528/61528691_pogremushka-polese-romashka-oranjevyiy-45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5174">
            <a:off x="404495" y="3771817"/>
            <a:ext cx="1516959" cy="16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xn--80atghalgi.xn--80agbcqdjc3d.xn--p1ai/images/prodacts/sourse/61528/61528691_pogremushka-polese-romashka-oranjevyiy-45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5174">
            <a:off x="2102999" y="3790733"/>
            <a:ext cx="1516959" cy="16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xn--80atghalgi.xn--80agbcqdjc3d.xn--p1ai/images/prodacts/sourse/61528/61528691_pogremushka-polese-romashka-oranjevyiy-45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5174">
            <a:off x="3676631" y="3790734"/>
            <a:ext cx="1516959" cy="16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xn--80atghalgi.xn--80agbcqdjc3d.xn--p1ai/images/prodacts/sourse/61528/61528691_pogremushka-polese-romashka-oranjevyiy-45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5174">
            <a:off x="5418502" y="3778313"/>
            <a:ext cx="1516959" cy="16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xn--80atghalgi.xn--80agbcqdjc3d.xn--p1ai/images/prodacts/sourse/61528/61528691_pogremushka-polese-romashka-oranjevyiy-45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5174">
            <a:off x="7120725" y="3790733"/>
            <a:ext cx="1516959" cy="16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игрушки (нажимаем 5 раз).</a:t>
            </a:r>
          </a:p>
        </p:txBody>
      </p:sp>
      <p:pic>
        <p:nvPicPr>
          <p:cNvPr id="15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263" y="1384846"/>
            <a:ext cx="1855438" cy="18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20133"/>
            <a:ext cx="1855438" cy="18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63" y="1384846"/>
            <a:ext cx="1855438" cy="18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230" y="1405803"/>
            <a:ext cx="1855438" cy="18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www.megatoys24.ru/uploads/all/47/48/e1/4748e1383b977b01b8b5be95791d9c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" y="1384846"/>
            <a:ext cx="1855438" cy="18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https://ovdi.ru/upload/iblock/581/58154a79a50d67e4a4efd858145cf9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1" y="4165848"/>
            <a:ext cx="1723870" cy="203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ovdi.ru/upload/iblock/581/58154a79a50d67e4a4efd858145cf9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73" y="4165848"/>
            <a:ext cx="1723870" cy="203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ovdi.ru/upload/iblock/581/58154a79a50d67e4a4efd858145cf9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781" y="4165848"/>
            <a:ext cx="1723870" cy="203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ovdi.ru/upload/iblock/581/58154a79a50d67e4a4efd858145cf9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651" y="4132485"/>
            <a:ext cx="1723870" cy="203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ovdi.ru/upload/iblock/581/58154a79a50d67e4a4efd858145cf9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03" y="4130352"/>
            <a:ext cx="1723870" cy="2035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83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игрушки (нажимаем 5 раз).</a:t>
            </a:r>
          </a:p>
        </p:txBody>
      </p:sp>
      <p:pic>
        <p:nvPicPr>
          <p:cNvPr id="14" name="Рисунок 13" descr="https://i.ytimg.com/vi/UMGEbbRUTSI/maxresdefault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78267"/>
            <a:ext cx="2478538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i.ytimg.com/vi/UMGEbbRUTSI/maxresdefault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0409"/>
            <a:ext cx="2478538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10" descr="https://shadrinsk.sidex.ru/images_offers/1427/1427901/vedro_poles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5" y="4094667"/>
            <a:ext cx="1761325" cy="17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s://shadrinsk.sidex.ru/images_offers/1427/1427901/vedro_poles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58" y="4094668"/>
            <a:ext cx="1761325" cy="17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s://shadrinsk.sidex.ru/images_offers/1427/1427901/vedro_poles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77" y="4165848"/>
            <a:ext cx="1761325" cy="17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s://shadrinsk.sidex.ru/images_offers/1427/1427901/vedro_poles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253" y="4165847"/>
            <a:ext cx="1761325" cy="17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s://shadrinsk.sidex.ru/images_offers/1427/1427901/vedro_poles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65847"/>
            <a:ext cx="1761325" cy="17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s://i.ytimg.com/vi/UMGEbbRUTSI/maxresdefault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89" y="1583720"/>
            <a:ext cx="2478538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i.ytimg.com/vi/UMGEbbRUTSI/maxresdefault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74307"/>
            <a:ext cx="2478538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i.ytimg.com/vi/UMGEbbRUTSI/maxresdefault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469" y="1618479"/>
            <a:ext cx="2478538" cy="151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65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828"/>
            <a:ext cx="4551232" cy="5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219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390254" y="1560740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prstClr val="white"/>
                </a:solidFill>
                <a:latin typeface="Calibri" panose="020F0502020204030204"/>
              </a:rPr>
              <a:t>Игрушки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великаны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prstClr val="white"/>
                </a:solidFill>
                <a:latin typeface="Calibri" panose="020F0502020204030204"/>
              </a:rPr>
              <a:t>Нажми на игрушку, чтобы она стала большой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 descr="https://i.ytimg.com/vi/UMGEbbRUTSI/maxresdefault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67135"/>
            <a:ext cx="3024336" cy="1804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6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</TotalTime>
  <Words>190</Words>
  <Application>Microsoft Office PowerPoint</Application>
  <PresentationFormat>Экран (4:3)</PresentationFormat>
  <Paragraphs>57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Презентация PowerPoint</vt:lpstr>
      <vt:lpstr>Назови все игрушки на картинке.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ФРУКТЫ</dc:title>
  <dc:creator>User</dc:creator>
  <cp:lastModifiedBy>Алена</cp:lastModifiedBy>
  <cp:revision>68</cp:revision>
  <dcterms:created xsi:type="dcterms:W3CDTF">2021-06-09T04:52:40Z</dcterms:created>
  <dcterms:modified xsi:type="dcterms:W3CDTF">2024-12-02T10:38:47Z</dcterms:modified>
</cp:coreProperties>
</file>