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32" r:id="rId6"/>
    <p:sldMasterId id="2147483792" r:id="rId7"/>
    <p:sldMasterId id="2147483804" r:id="rId8"/>
    <p:sldMasterId id="2147483840" r:id="rId9"/>
  </p:sldMasterIdLst>
  <p:sldIdLst>
    <p:sldId id="362" r:id="rId10"/>
    <p:sldId id="355" r:id="rId11"/>
    <p:sldId id="332" r:id="rId12"/>
    <p:sldId id="335" r:id="rId13"/>
    <p:sldId id="333" r:id="rId14"/>
    <p:sldId id="267" r:id="rId15"/>
    <p:sldId id="358" r:id="rId16"/>
    <p:sldId id="359" r:id="rId17"/>
    <p:sldId id="360" r:id="rId18"/>
    <p:sldId id="340" r:id="rId19"/>
    <p:sldId id="341" r:id="rId20"/>
    <p:sldId id="342" r:id="rId21"/>
    <p:sldId id="270" r:id="rId22"/>
    <p:sldId id="343" r:id="rId23"/>
    <p:sldId id="344" r:id="rId24"/>
    <p:sldId id="346" r:id="rId25"/>
    <p:sldId id="347" r:id="rId26"/>
    <p:sldId id="280" r:id="rId27"/>
    <p:sldId id="348" r:id="rId28"/>
    <p:sldId id="349" r:id="rId29"/>
    <p:sldId id="361" r:id="rId30"/>
    <p:sldId id="35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2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14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93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1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09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12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25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0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87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60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15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01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91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25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03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32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06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9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75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09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653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94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54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90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57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89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78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65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66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418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15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33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63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904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319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986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8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819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87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923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07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82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12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990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98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782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58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227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084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25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861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36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36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664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794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060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2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998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87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052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17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13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100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59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812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901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7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812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556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449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978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154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515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994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213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6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196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650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094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656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614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64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371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205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976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9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4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8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5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7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1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4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7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microsoft.com/office/2007/relationships/hdphoto" Target="../media/hdphoto14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1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4.xml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5.xml"/><Relationship Id="rId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5.xml"/><Relationship Id="rId4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24.wdp"/><Relationship Id="rId18" Type="http://schemas.microsoft.com/office/2007/relationships/hdphoto" Target="../media/hdphoto26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image" Target="../media/image2.jpeg"/><Relationship Id="rId16" Type="http://schemas.microsoft.com/office/2007/relationships/hdphoto" Target="../media/hdphoto25.wdp"/><Relationship Id="rId1" Type="http://schemas.openxmlformats.org/officeDocument/2006/relationships/slideLayout" Target="../slideLayouts/slideLayout57.xml"/><Relationship Id="rId6" Type="http://schemas.microsoft.com/office/2007/relationships/hdphoto" Target="../media/hdphoto21.wdp"/><Relationship Id="rId11" Type="http://schemas.microsoft.com/office/2007/relationships/hdphoto" Target="../media/hdphoto23.wdp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microsoft.com/office/2007/relationships/hdphoto" Target="../media/hdphoto20.wdp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3.xml"/><Relationship Id="rId6" Type="http://schemas.microsoft.com/office/2007/relationships/hdphoto" Target="../media/hdphoto28.wdp"/><Relationship Id="rId5" Type="http://schemas.openxmlformats.org/officeDocument/2006/relationships/image" Target="../media/image47.png"/><Relationship Id="rId4" Type="http://schemas.microsoft.com/office/2007/relationships/hdphoto" Target="../media/hdphoto27.wdp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jpeg"/><Relationship Id="rId7" Type="http://schemas.microsoft.com/office/2007/relationships/hdphoto" Target="../media/hdphoto3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1.png"/><Relationship Id="rId11" Type="http://schemas.microsoft.com/office/2007/relationships/hdphoto" Target="../media/hdphoto33.wdp"/><Relationship Id="rId5" Type="http://schemas.microsoft.com/office/2007/relationships/hdphoto" Target="../media/hdphoto30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3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jpeg"/><Relationship Id="rId7" Type="http://schemas.microsoft.com/office/2007/relationships/hdphoto" Target="../media/hdphoto3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4.jpeg"/><Relationship Id="rId5" Type="http://schemas.microsoft.com/office/2007/relationships/hdphoto" Target="../media/hdphoto32.wdp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microsoft.com/office/2007/relationships/hdphoto" Target="../media/hdphoto13.wdp"/><Relationship Id="rId17" Type="http://schemas.microsoft.com/office/2007/relationships/hdphoto" Target="../media/hdphoto39.wdp"/><Relationship Id="rId2" Type="http://schemas.openxmlformats.org/officeDocument/2006/relationships/image" Target="../media/image21.jpe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0.png"/><Relationship Id="rId11" Type="http://schemas.openxmlformats.org/officeDocument/2006/relationships/image" Target="../media/image24.png"/><Relationship Id="rId5" Type="http://schemas.microsoft.com/office/2007/relationships/hdphoto" Target="../media/hdphoto35.wdp"/><Relationship Id="rId15" Type="http://schemas.openxmlformats.org/officeDocument/2006/relationships/image" Target="../media/image55.png"/><Relationship Id="rId10" Type="http://schemas.microsoft.com/office/2007/relationships/hdphoto" Target="../media/hdphoto37.wdp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microsoft.com/office/2007/relationships/hdphoto" Target="../media/hdphoto3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10" Type="http://schemas.microsoft.com/office/2007/relationships/hdphoto" Target="../media/hdphoto12.wdp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12AD81-30D1-479C-9E02-FE6D7CB900EA}"/>
              </a:ext>
            </a:extLst>
          </p:cNvPr>
          <p:cNvSpPr txBox="1"/>
          <p:nvPr/>
        </p:nvSpPr>
        <p:spPr>
          <a:xfrm>
            <a:off x="7020272" y="630932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Учитель –логопед: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Савинцева Алёна Сергеевна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07D60-A684-4BC7-AC46-17F9D2FC2CC4}"/>
              </a:ext>
            </a:extLst>
          </p:cNvPr>
          <p:cNvSpPr txBox="1"/>
          <p:nvPr/>
        </p:nvSpPr>
        <p:spPr>
          <a:xfrm>
            <a:off x="1763688" y="74067"/>
            <a:ext cx="57959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города Томска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УЧРЕЖДЕНИЕ ДЕТСКИЙ САД № 39 г. ТОМСК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634021, город Томск, ул. Алтайская 128, телефон 45-06-40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262AE-138F-4F20-B631-E2BD018CCBC6}"/>
              </a:ext>
            </a:extLst>
          </p:cNvPr>
          <p:cNvSpPr txBox="1"/>
          <p:nvPr/>
        </p:nvSpPr>
        <p:spPr>
          <a:xfrm>
            <a:off x="1619672" y="2708920"/>
            <a:ext cx="57959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Лексическая тема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«Зимние забавы»</a:t>
            </a:r>
          </a:p>
        </p:txBody>
      </p:sp>
    </p:spTree>
    <p:extLst>
      <p:ext uri="{BB962C8B-B14F-4D97-AF65-F5344CB8AC3E}">
        <p14:creationId xmlns:p14="http://schemas.microsoft.com/office/powerpoint/2010/main" val="62085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6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5" y="1700808"/>
            <a:ext cx="2523828" cy="14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ds05.infourok.ru/uploads/ex/050e/0012f0cd-cb288b4d/hello_html_m663e4e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64069"/>
            <a:ext cx="2252383" cy="15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63" y="1918068"/>
            <a:ext cx="1290094" cy="74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ds05.infourok.ru/uploads/ex/050e/0012f0cd-cb288b4d/hello_html_m663e4e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48" y="4756073"/>
            <a:ext cx="1414345" cy="98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144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7" name="Picture 10" descr="https://avatars.mds.yandex.net/get-zen_doc/3505723/pub_5fe7cd929c06f6134f398bc2_5fe7cf100d0c7759ac77b186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18" y="1150719"/>
            <a:ext cx="2247521" cy="224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pickimage.ru/wp-content/uploads/images/detskie/sledge/sanki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18" y="4544155"/>
            <a:ext cx="2430100" cy="140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avatars.mds.yandex.net/get-zen_doc/3505723/pub_5fe7cd929c06f6134f398bc2_5fe7cf100d0c7759ac77b186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006" y="1715658"/>
            <a:ext cx="1150208" cy="115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ickimage.ru/wp-content/uploads/images/detskie/sledge/sanki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61" y="4896519"/>
            <a:ext cx="1215050" cy="70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974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7" name="Picture 4" descr="https://img2.freepng.ru/20180403/uwe/kisspng-hockey-sticks-ice-hockey-stick-clip-art-sticks-5ac41466081e42.2737565915227997180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25" y="1518777"/>
            <a:ext cx="2405456" cy="15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upload.wikimedia.org/wikipedia/commons/thumb/6/6a/Ice_hockey_puck.svg/2048px-Ice_hockey_puck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46" y="4466727"/>
            <a:ext cx="1564314" cy="156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img2.freepng.ru/20180403/uwe/kisspng-hockey-sticks-ice-hockey-stick-clip-art-sticks-5ac41466081e42.27375659152279971803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53045"/>
            <a:ext cx="1202728" cy="7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upload.wikimedia.org/wikipedia/commons/thumb/6/6a/Ice_hockey_puck.svg/2048px-Ice_hockey_puck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95639"/>
            <a:ext cx="906489" cy="90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974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nart.pro/uploads/posts/2020-03/1585257879_20-p-foni-s-zimnimi-risunkami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6" y="6735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36163" y="4561269"/>
            <a:ext cx="1799534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КОНЬ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835696" y="4561269"/>
            <a:ext cx="1368152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КИ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10242" name="Picture 2" descr="https://www.alllessons.ru/wp-content/uploads/files/hello_html_2311f93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07230"/>
            <a:ext cx="5090508" cy="381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54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nart.pro/uploads/posts/2020-03/1585257879_20-p-foni-s-zimnimi-risunkami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6" y="6735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21" y="4577353"/>
            <a:ext cx="1296144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СНЕ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547665" y="4577353"/>
            <a:ext cx="1101240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ГО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2648905" y="4599988"/>
            <a:ext cx="1419040" cy="1150237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ВИК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14" name="Picture 10" descr="https://avatars.mds.yandex.net/get-zen_doc/3505723/pub_5fe7cd929c06f6134f398bc2_5fe7cf100d0c7759ac77b186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1052736"/>
            <a:ext cx="5001531" cy="500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59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nart.pro/uploads/posts/2020-03/1585257879_20-p-foni-s-zimnimi-risunkami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6" y="6735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368153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САН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19672" y="4561269"/>
            <a:ext cx="1296144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КИ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13" name="Picture 2" descr="https://pickimage.ru/wp-content/uploads/images/detskie/sledge/sanki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14428"/>
            <a:ext cx="4476790" cy="259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75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nart.pro/uploads/posts/2020-03/1585257879_20-p-foni-s-zimnimi-risunkami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6" y="6735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ЛЫ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403980" y="4579087"/>
            <a:ext cx="1223803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ЖИ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307803" y="2792633"/>
            <a:ext cx="4842232" cy="3610923"/>
            <a:chOff x="4307803" y="2792633"/>
            <a:chExt cx="4842232" cy="3610923"/>
          </a:xfrm>
        </p:grpSpPr>
        <p:pic>
          <p:nvPicPr>
            <p:cNvPr id="11" name="Picture 4" descr="https://img2.freepng.ru/20180428/gxe/kisspng-2018-winter-olympics-freestyle-skiing-ski-bindings-5ae5125a817987.792164471524961882530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10000" r="91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002" y="2849749"/>
              <a:ext cx="3998033" cy="3553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s://img2.freepng.ru/20180428/gxe/kisspng-2018-winter-olympics-freestyle-skiing-ski-bindings-5ae5125a817987.792164471524961882530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10000" r="91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803" y="2792633"/>
              <a:ext cx="3979430" cy="3537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913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nart.pro/uploads/posts/2020-03/1585257879_20-p-foni-s-zimnimi-risunkami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6" y="6735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395203" y="4577353"/>
            <a:ext cx="1152461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ЛЕ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547664" y="4547856"/>
            <a:ext cx="1368152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ДЯН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2915816" y="4534443"/>
            <a:ext cx="1152128" cy="1150237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КИ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sp>
        <p:nvSpPr>
          <p:cNvPr id="2" name="AutoShape 2" descr="https://cdn1.ozone.ru/multimedia/10255461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cdn1.ozone.ru/multimedia/102554614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https://stroypark.su/sites/default/files/%D0%A1%D0%B0%D0%BD%D0%BA%D0%B8-%D0%BB%D0%B5%D0%B4%D1%8F%D0%BD%D0%BA%D0%B8%20%D0%90%D0%9B%D0%AC%D0%A2-%D0%9F%D0%9B%D0%90%D0%A1%D0%A2%20%D0%9C%D0%B0%D0%BB%D1%8B%D1%88%20%D0%90%D0%9F%20204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68758"/>
            <a:ext cx="3658006" cy="30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01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588224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15807" y="4450442"/>
            <a:ext cx="648073" cy="405388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Жадина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7704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crosti.ru/patterns/00/0b/10/76f98a7e6c/pict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1" y="1160748"/>
            <a:ext cx="33463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23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7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04" y="508256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724128" y="3573016"/>
            <a:ext cx="864096" cy="18664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24128" y="1915518"/>
            <a:ext cx="582165" cy="29710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71" y="3573016"/>
            <a:ext cx="792085" cy="18664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623565" y="4509120"/>
            <a:ext cx="713979" cy="288032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435145" y="1719031"/>
            <a:ext cx="560791" cy="392974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70475" y="4293096"/>
            <a:ext cx="0" cy="70185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https://cdn1.ozone.ru/s3/multimedia-k/6006290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6588223" y="908720"/>
            <a:ext cx="1872209" cy="1692941"/>
            <a:chOff x="4307803" y="2792633"/>
            <a:chExt cx="4842232" cy="3610923"/>
          </a:xfrm>
        </p:grpSpPr>
        <p:pic>
          <p:nvPicPr>
            <p:cNvPr id="30" name="Picture 4" descr="https://img2.freepng.ru/20180428/gxe/kisspng-2018-winter-olympics-freestyle-skiing-ski-bindings-5ae5125a817987.792164471524961882530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000" l="10000" r="91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002" y="2849749"/>
              <a:ext cx="3998033" cy="3553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https://img2.freepng.ru/20180428/gxe/kisspng-2018-winter-olympics-freestyle-skiing-ski-bindings-5ae5125a817987.792164471524961882530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000" l="10000" r="91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803" y="2792633"/>
              <a:ext cx="3979430" cy="3537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6" descr="https://stroypark.su/sites/default/files/%D0%A1%D0%B0%D0%BD%D0%BA%D0%B8-%D0%BB%D0%B5%D0%B4%D1%8F%D0%BD%D0%BA%D0%B8%20%D0%90%D0%9B%D0%AC%D0%A2-%D0%9F%D0%9B%D0%90%D0%A1%D0%A2%20%D0%9C%D0%B0%D0%BB%D1%8B%D1%88%20%D0%90%D0%9F%20204_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058" y="5353261"/>
            <a:ext cx="1353899" cy="112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pickimage.ru/wp-content/uploads/images/detskie/sledge/sanki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46910"/>
            <a:ext cx="1446306" cy="83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www.alllessons.ru/wp-content/uploads/files/hello_html_2311f93c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45827"/>
            <a:ext cx="2089062" cy="156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https://avatars.mds.yandex.net/get-zen_doc/3505723/pub_5fe7cd929c06f6134f398bc2_5fe7cf100d0c7759ac77b186/scale_120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12" y="2939558"/>
            <a:ext cx="1496391" cy="149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ds05.infourok.ru/uploads/ex/050e/0012f0cd-cb288b4d/hello_html_m663e4e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94" y="5307579"/>
            <a:ext cx="1498665" cy="104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s://img2.freepng.ru/20180403/uwe/kisspng-hockey-sticks-ice-hockey-stick-clip-art-sticks-5ac41466081e42.2737565915227997180333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0" y="5312299"/>
            <a:ext cx="1317527" cy="84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4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03648" y="1340768"/>
            <a:ext cx="6192688" cy="42484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5" y="260649"/>
            <a:ext cx="37022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Какая картинка лишняя?</a:t>
            </a:r>
          </a:p>
        </p:txBody>
      </p:sp>
      <p:pic>
        <p:nvPicPr>
          <p:cNvPr id="18434" name="Picture 2" descr="https://e7.pngegg.com/pngimages/1006/248/png-clipart-ball-drawing-game-child-ball-sport-photograph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86" y="1531738"/>
            <a:ext cx="1799126" cy="179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img2.freepng.ru/20180426/opw/kisspng-racket-head-tennis-rakieta-tenisowa-babolat-cartoon-tennis-racket-5ae29a63a57312.11036086152480009967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02" y="3629147"/>
            <a:ext cx="2013294" cy="156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s://img2.freepng.ru/20180130/khq/kisspng-shoe-roller-skates-ice-skating-roller-skating-skate-cartoon-vector-material-5a70f5e9ec8a90.7248007815173524259689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0000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19530"/>
            <a:ext cx="4304565" cy="286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ickimage.ru/wp-content/uploads/images/detskie/sledge/sanki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12" y="1931193"/>
            <a:ext cx="2286084" cy="132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1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4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4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4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11ce/001399cd-3ecc93d5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8643"/>
            <a:ext cx="605486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Рассмотри картинку. Расскажи, что можно делать зимой? 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51691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03648" y="1340768"/>
            <a:ext cx="6192688" cy="42484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5" y="260649"/>
            <a:ext cx="37022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Какая картинка лишняя?</a:t>
            </a:r>
          </a:p>
        </p:txBody>
      </p:sp>
      <p:pic>
        <p:nvPicPr>
          <p:cNvPr id="8" name="Picture 2" descr="https://pickimage.ru/wp-content/uploads/images/detskie/sledge/sanki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54" y="2060848"/>
            <a:ext cx="2062541" cy="119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2092117" y="1799888"/>
            <a:ext cx="2211159" cy="1718194"/>
            <a:chOff x="4307803" y="2792633"/>
            <a:chExt cx="4842232" cy="3610923"/>
          </a:xfrm>
        </p:grpSpPr>
        <p:pic>
          <p:nvPicPr>
            <p:cNvPr id="12" name="Picture 4" descr="https://img2.freepng.ru/20180428/gxe/kisspng-2018-winter-olympics-freestyle-skiing-ski-bindings-5ae5125a817987.792164471524961882530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000" l="10000" r="91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002" y="2849749"/>
              <a:ext cx="3998033" cy="3553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s://img2.freepng.ru/20180428/gxe/kisspng-2018-winter-olympics-freestyle-skiing-ski-bindings-5ae5125a817987.792164471524961882530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000" l="10000" r="91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803" y="2792633"/>
              <a:ext cx="3979430" cy="3537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 descr="https://www.alllessons.ru/wp-content/uploads/files/hello_html_2311f93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45" y="3518082"/>
            <a:ext cx="2258318" cy="169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www.vcatuva.ru/sites/default/files/images/12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85" y="3789040"/>
            <a:ext cx="1964518" cy="15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04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03648" y="1340768"/>
            <a:ext cx="6192688" cy="42484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..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27785" y="260649"/>
            <a:ext cx="37022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Какая картинка лишняя?</a:t>
            </a:r>
          </a:p>
        </p:txBody>
      </p:sp>
      <p:pic>
        <p:nvPicPr>
          <p:cNvPr id="8" name="Picture 2" descr="https://pickimage.ru/wp-content/uploads/images/detskie/sledge/sanki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54" y="2060848"/>
            <a:ext cx="2062541" cy="119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www.alllessons.ru/wp-content/uploads/files/hello_html_2311f93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45" y="3518082"/>
            <a:ext cx="2258318" cy="169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845933" y="3717032"/>
            <a:ext cx="1976743" cy="1363150"/>
            <a:chOff x="1845933" y="3717032"/>
            <a:chExt cx="1976743" cy="1363150"/>
          </a:xfrm>
        </p:grpSpPr>
        <p:pic>
          <p:nvPicPr>
            <p:cNvPr id="15" name="Picture 4" descr="https://img2.freepng.ru/20180403/uwe/kisspng-hockey-sticks-ice-hockey-stick-clip-art-sticks-5ac41466081e42.273756591522799718033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363" y="4288389"/>
              <a:ext cx="1469313" cy="791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s://img2.freepng.ru/20180403/uwe/kisspng-hockey-sticks-ice-hockey-stick-clip-art-sticks-5ac41466081e42.273756591522799718033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933" y="3717032"/>
              <a:ext cx="1469313" cy="791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2" descr="https://svoimi-rukami2.ru/wp-content/uploads/7/7/9/779c1e8164682fce757b311c93b91c9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75" y="2059981"/>
            <a:ext cx="1138715" cy="113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1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funart.pro/uploads/posts/2020-03/1585257879_20-p-foni-s-zimnimi-risunkami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6" y="6735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188641"/>
            <a:ext cx="500452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Расскажи, что где лежит?</a:t>
            </a:r>
          </a:p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(употребление предлогов)</a:t>
            </a:r>
          </a:p>
        </p:txBody>
      </p:sp>
      <p:pic>
        <p:nvPicPr>
          <p:cNvPr id="17" name="Picture 10" descr="https://avatars.mds.yandex.net/get-zen_doc/3505723/pub_5fe7cd929c06f6134f398bc2_5fe7cf100d0c7759ac77b186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66865"/>
            <a:ext cx="3716660" cy="371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.ya-webdesign.com/images/stump-clipart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83739"/>
            <a:ext cx="2664241" cy="177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stroypark.su/sites/default/files/%D0%A1%D0%B0%D0%BD%D0%BA%D0%B8-%D0%BB%D0%B5%D0%B4%D1%8F%D0%BD%D0%BA%D0%B8%20%D0%90%D0%9B%D0%AC%D0%A2-%D0%9F%D0%9B%D0%90%D0%A1%D0%A2%20%D0%9C%D0%B0%D0%BB%D1%8B%D1%88%20%D0%90%D0%9F%20204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7964">
            <a:off x="1043608" y="5718686"/>
            <a:ext cx="1353899" cy="112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banner2.cleanpng.com/20180422/che/kisspng-furniture-bench-cartoon-clip-art-5add07e728ee55.39336588152443491916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28" y="4500434"/>
            <a:ext cx="3639570" cy="234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www.alllessons.ru/wp-content/uploads/files/hello_html_2311f93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77" y="4055890"/>
            <a:ext cx="2427130" cy="18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57466"/>
            <a:ext cx="1290094" cy="74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im0-tub-ru.yandex.net/i?id=1435d22f0162751b3b5c8032440a4673&amp;n=1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908720"/>
            <a:ext cx="3427377" cy="498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s://svoimi-rukami2.ru/wp-content/uploads/7/7/9/779c1e8164682fce757b311c93b91c97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52" y="2855837"/>
            <a:ext cx="1138715" cy="113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pickimage.ru/wp-content/uploads/images/detskie/sledge/sanki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748" y="5497675"/>
            <a:ext cx="2345388" cy="136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096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2058" name="Picture 10" descr="https://avatars.mds.yandex.net/get-zen_doc/3505723/pub_5fe7cd929c06f6134f398bc2_5fe7cf100d0c7759ac77b186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18" y="1150719"/>
            <a:ext cx="2247521" cy="224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35" y="4519778"/>
            <a:ext cx="2523828" cy="14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avatars.mds.yandex.net/get-zen_doc/3505723/pub_5fe7cd929c06f6134f398bc2_5fe7cf100d0c7759ac77b186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04" y="1504612"/>
            <a:ext cx="1572299" cy="15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avatars.mds.yandex.net/get-zen_doc/3505723/pub_5fe7cd929c06f6134f398bc2_5fe7cf100d0c7759ac77b186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97990"/>
            <a:ext cx="1552978" cy="15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79" y="4315174"/>
            <a:ext cx="1450848" cy="83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141" y="5176167"/>
            <a:ext cx="1530589" cy="88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194204"/>
            <a:ext cx="1840417" cy="10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18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4098" name="Picture 2" descr="https://ds05.infourok.ru/uploads/ex/050e/0012f0cd-cb288b4d/hello_html_m663e4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762" y="1489665"/>
            <a:ext cx="2252383" cy="15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ds05.infourok.ru/uploads/ex/050e/0012f0cd-cb288b4d/hello_html_m663e4e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83731"/>
            <a:ext cx="1748327" cy="12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ds05.infourok.ru/uploads/ex/050e/0012f0cd-cb288b4d/hello_html_m663e4e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47" y="2186033"/>
            <a:ext cx="1894448" cy="132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g2.freepng.ru/20180403/uwe/kisspng-hockey-sticks-ice-hockey-stick-clip-art-sticks-5ac41466081e42.273756591522799718033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66" y="4655039"/>
            <a:ext cx="1842965" cy="11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796136" y="4271312"/>
            <a:ext cx="2130997" cy="1781533"/>
            <a:chOff x="5796136" y="4271312"/>
            <a:chExt cx="2130997" cy="1781533"/>
          </a:xfrm>
        </p:grpSpPr>
        <p:pic>
          <p:nvPicPr>
            <p:cNvPr id="21" name="Picture 4" descr="https://img2.freepng.ru/20180403/uwe/kisspng-hockey-sticks-ice-hockey-stick-clip-art-sticks-5ac41466081e42.273756591522799718033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4865156"/>
              <a:ext cx="1842965" cy="1187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s://img2.freepng.ru/20180403/uwe/kisspng-hockey-sticks-ice-hockey-stick-clip-art-sticks-5ac41466081e42.273756591522799718033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4271312"/>
              <a:ext cx="1842965" cy="1187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2" name="Picture 6" descr="https://upload.wikimedia.org/wikipedia/commons/thumb/6/6a/Ice_hockey_puck.svg/2048px-Ice_hockey_puck.sv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946185"/>
            <a:ext cx="554218" cy="5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004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5122" name="Picture 2" descr="https://pickimage.ru/wp-content/uploads/images/detskie/sledge/sanki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9" y="1569751"/>
            <a:ext cx="2430100" cy="140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pickimage.ru/wp-content/uploads/images/detskie/sledge/sanki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554" y="1068642"/>
            <a:ext cx="1727960" cy="10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ickimage.ru/wp-content/uploads/images/detskie/sledge/sanki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130" y="2290762"/>
            <a:ext cx="1727960" cy="10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g2.freepng.ru/20180428/gxe/kisspng-2018-winter-olympics-freestyle-skiing-ski-bindings-5ae5125a817987.79216447152496188253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1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9" y="4437112"/>
            <a:ext cx="2452415" cy="217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img2.freepng.ru/20180428/gxe/kisspng-2018-winter-olympics-freestyle-skiing-ski-bindings-5ae5125a817987.79216447152496188253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000" r="91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72" y="4048176"/>
            <a:ext cx="2526724" cy="224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img2.freepng.ru/20180428/gxe/kisspng-2018-winter-olympics-freestyle-skiing-ski-bindings-5ae5125a817987.79216447152496188253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000" l="10000" r="91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495" y="4224393"/>
            <a:ext cx="2679568" cy="238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004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funart.pro/uploads/posts/2020-03/1585257879_20-p-foni-s-zimnimi-risunkami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6" y="6735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10" name="Picture 10" descr="https://avatars.mds.yandex.net/get-zen_doc/3505723/pub_5fe7cd929c06f6134f398bc2_5fe7cf100d0c7759ac77b186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85" y="2703280"/>
            <a:ext cx="2940451" cy="294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avatars.mds.yandex.net/get-zen_doc/3505723/pub_5fe7cd929c06f6134f398bc2_5fe7cf100d0c7759ac77b186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453" y="3726879"/>
            <a:ext cx="2940451" cy="294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avatars.mds.yandex.net/get-zen_doc/3505723/pub_5fe7cd929c06f6134f398bc2_5fe7cf100d0c7759ac77b186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83876"/>
            <a:ext cx="2940451" cy="294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avatars.mds.yandex.net/get-zen_doc/3505723/pub_5fe7cd929c06f6134f398bc2_5fe7cf100d0c7759ac77b186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63" y="2564904"/>
            <a:ext cx="2940451" cy="294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avatars.mds.yandex.net/get-zen_doc/3505723/pub_5fe7cd929c06f6134f398bc2_5fe7cf100d0c7759ac77b186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289" y="3726879"/>
            <a:ext cx="2940451" cy="294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88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funart.pro/uploads/posts/2020-03/1585257879_20-p-foni-s-zimnimi-risunkami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6" y="6735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4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6" y="5248884"/>
            <a:ext cx="2523828" cy="14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13097"/>
            <a:ext cx="2523828" cy="14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65" y="5388414"/>
            <a:ext cx="2523828" cy="14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3096"/>
            <a:ext cx="2523828" cy="14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26" y="5248884"/>
            <a:ext cx="2523828" cy="14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3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funart.pro/uploads/posts/2020-03/1585257879_20-p-foni-s-zimnimi-risunkami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6" y="6735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4" name="Picture 2" descr="https://ds05.infourok.ru/uploads/ex/050e/0012f0cd-cb288b4d/hello_html_m663e4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2" y="5157192"/>
            <a:ext cx="2252383" cy="15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s05.infourok.ru/uploads/ex/050e/0012f0cd-cb288b4d/hello_html_m663e4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168" y="3717032"/>
            <a:ext cx="2252383" cy="15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s05.infourok.ru/uploads/ex/050e/0012f0cd-cb288b4d/hello_html_m663e4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871" y="5157192"/>
            <a:ext cx="2252383" cy="15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s05.infourok.ru/uploads/ex/050e/0012f0cd-cb288b4d/hello_html_m663e4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10" y="3717490"/>
            <a:ext cx="2252383" cy="15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ds05.infourok.ru/uploads/ex/050e/0012f0cd-cb288b4d/hello_html_m663e4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80" y="5109311"/>
            <a:ext cx="2252383" cy="15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3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funart.pro/uploads/posts/2020-03/1585257879_20-p-foni-s-zimnimi-risunkami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6" y="6735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4" name="Picture 4" descr="https://img2.freepng.ru/20180428/gxe/kisspng-2018-winter-olympics-freestyle-skiing-ski-bindings-5ae5125a817987.7921644715249618825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1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9410">
            <a:off x="251520" y="3464970"/>
            <a:ext cx="2452415" cy="217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vernost-vk.ru/uploads/resources/snow_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872" y="5445223"/>
            <a:ext cx="1885304" cy="94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g2.freepng.ru/20180428/gxe/kisspng-2018-winter-olympics-freestyle-skiing-ski-bindings-5ae5125a817987.7921644715249618825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1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9410">
            <a:off x="1755468" y="3379894"/>
            <a:ext cx="2452415" cy="217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g2.freepng.ru/20180428/gxe/kisspng-2018-winter-olympics-freestyle-skiing-ski-bindings-5ae5125a817987.7921644715249618825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1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9410">
            <a:off x="3363757" y="3464970"/>
            <a:ext cx="2452415" cy="217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mg2.freepng.ru/20180428/gxe/kisspng-2018-winter-olympics-freestyle-skiing-ski-bindings-5ae5125a817987.7921644715249618825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1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9410">
            <a:off x="4958679" y="3464971"/>
            <a:ext cx="2452415" cy="217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mg2.freepng.ru/20180428/gxe/kisspng-2018-winter-olympics-freestyle-skiing-ski-bindings-5ae5125a817987.7921644715249618825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1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9410">
            <a:off x="6642577" y="3379894"/>
            <a:ext cx="2452415" cy="217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vernost-vk.ru/uploads/resources/snow_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34" y="5242270"/>
            <a:ext cx="1628698" cy="8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vernost-vk.ru/uploads/resources/snow_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06" y="5382943"/>
            <a:ext cx="1603954" cy="80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vernost-vk.ru/uploads/resources/snow_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72" y="5382943"/>
            <a:ext cx="1738600" cy="86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vernost-vk.ru/uploads/resources/snow_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12" y="5253043"/>
            <a:ext cx="1588260" cy="7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75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149</Words>
  <Application>Microsoft Office PowerPoint</Application>
  <PresentationFormat>Экран (4:3)</PresentationFormat>
  <Paragraphs>52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Arial</vt:lpstr>
      <vt:lpstr>Calibri</vt:lpstr>
      <vt:lpstr>Times New Roman</vt:lpstr>
      <vt:lpstr>Тема Office</vt:lpstr>
      <vt:lpstr>1_Тема Office</vt:lpstr>
      <vt:lpstr>2_Тема Office</vt:lpstr>
      <vt:lpstr>3_Тема Office</vt:lpstr>
      <vt:lpstr>4_Тема Office</vt:lpstr>
      <vt:lpstr>7_Тема Office</vt:lpstr>
      <vt:lpstr>5_Тема Office</vt:lpstr>
      <vt:lpstr>12_Тема Office</vt:lpstr>
      <vt:lpstr>15_Тема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Домашние птицы</dc:title>
  <dc:creator>User</dc:creator>
  <cp:lastModifiedBy>Алена</cp:lastModifiedBy>
  <cp:revision>101</cp:revision>
  <dcterms:created xsi:type="dcterms:W3CDTF">2021-10-30T04:53:11Z</dcterms:created>
  <dcterms:modified xsi:type="dcterms:W3CDTF">2024-12-02T10:37:45Z</dcterms:modified>
</cp:coreProperties>
</file>