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4" r:id="rId1"/>
  </p:sldMasterIdLst>
  <p:sldIdLst>
    <p:sldId id="256" r:id="rId2"/>
    <p:sldId id="258" r:id="rId3"/>
    <p:sldId id="259" r:id="rId4"/>
    <p:sldId id="260" r:id="rId5"/>
    <p:sldId id="257" r:id="rId6"/>
    <p:sldId id="267" r:id="rId7"/>
    <p:sldId id="263" r:id="rId8"/>
    <p:sldId id="265" r:id="rId9"/>
    <p:sldId id="266" r:id="rId10"/>
    <p:sldId id="269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-104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verOverla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82DB3D8-BEFD-4F97-AC80-7F4D0E9C8F79}" type="datetimeFigureOut">
              <a:rPr lang="ru-RU" smtClean="0"/>
              <a:pPr/>
              <a:t>02.10.2018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BC17510-ED86-4FB7-A233-C6E2A3197001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8" name="Group 7"/>
          <p:cNvGrpSpPr/>
          <p:nvPr/>
        </p:nvGrpSpPr>
        <p:grpSpPr>
          <a:xfrm>
            <a:off x="1194101" y="2887530"/>
            <a:ext cx="6779110" cy="923330"/>
            <a:chOff x="1172584" y="1381459"/>
            <a:chExt cx="6779110" cy="923330"/>
          </a:xfrm>
          <a:effectLst>
            <a:outerShdw blurRad="38100" dist="12700" dir="16200000" rotWithShape="0">
              <a:prstClr val="black">
                <a:alpha val="30000"/>
              </a:prstClr>
            </a:outerShdw>
          </a:effectLst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ln w="3175">
                    <a:solidFill>
                      <a:schemeClr val="tx2">
                        <a:alpha val="60000"/>
                      </a:schemeClr>
                    </a:solidFill>
                  </a:ln>
                  <a:solidFill>
                    <a:schemeClr val="tx2">
                      <a:lumMod val="90000"/>
                    </a:schemeClr>
                  </a:solidFill>
                  <a:effectLst>
                    <a:outerShdw blurRad="34925" dist="12700" dir="14400000" algn="ctr" rotWithShape="0">
                      <a:srgbClr val="000000">
                        <a:alpha val="21000"/>
                      </a:srgbClr>
                    </a:outerShdw>
                  </a:effectLst>
                  <a:latin typeface="Wingdings" pitchFamily="2" charset="2"/>
                </a:rPr>
                <a:t></a:t>
              </a:r>
              <a:endParaRPr lang="en-US" sz="5400" dirty="0">
                <a:ln w="3175">
                  <a:solidFill>
                    <a:schemeClr val="tx2">
                      <a:alpha val="60000"/>
                    </a:schemeClr>
                  </a:solidFill>
                </a:ln>
                <a:solidFill>
                  <a:schemeClr val="tx2">
                    <a:lumMod val="90000"/>
                  </a:schemeClr>
                </a:solidFill>
                <a:effectLst>
                  <a:outerShdw blurRad="34925" dist="12700" dir="14400000" algn="ctr" rotWithShape="0">
                    <a:srgbClr val="000000">
                      <a:alpha val="21000"/>
                    </a:srgbClr>
                  </a:outerShdw>
                </a:effectLst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293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3341" y="1387737"/>
            <a:ext cx="6777318" cy="1731982"/>
          </a:xfrm>
        </p:spPr>
        <p:txBody>
          <a:bodyPr anchor="b"/>
          <a:lstStyle>
            <a:lvl1pPr>
              <a:defRPr>
                <a:ln w="3175">
                  <a:solidFill>
                    <a:schemeClr val="tx1">
                      <a:alpha val="65000"/>
                    </a:schemeClr>
                  </a:solidFill>
                </a:ln>
                <a:solidFill>
                  <a:schemeClr val="tx1"/>
                </a:solidFill>
                <a:effectLst>
                  <a:outerShdw blurRad="25400" dist="12700" dir="14220000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6786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DB3D8-BEFD-4F97-AC80-7F4D0E9C8F79}" type="datetimeFigureOut">
              <a:rPr lang="ru-RU" smtClean="0"/>
              <a:pPr/>
              <a:t>02.10.2018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17510-ED86-4FB7-A233-C6E2A3197001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11" name="Group 10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5" name="TextBox 14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6560" y="559398"/>
            <a:ext cx="1678193" cy="556676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8488" y="849854"/>
            <a:ext cx="5507917" cy="502382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DB3D8-BEFD-4F97-AC80-7F4D0E9C8F79}" type="datetimeFigureOut">
              <a:rPr lang="ru-RU" smtClean="0"/>
              <a:pPr/>
              <a:t>02.10.2018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17510-ED86-4FB7-A233-C6E2A3197001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11" name="Group 10"/>
          <p:cNvGrpSpPr/>
          <p:nvPr/>
        </p:nvGrpSpPr>
        <p:grpSpPr>
          <a:xfrm rot="5400000">
            <a:off x="3909050" y="2880823"/>
            <a:ext cx="5480154" cy="923330"/>
            <a:chOff x="1815339" y="1381459"/>
            <a:chExt cx="5480154" cy="923330"/>
          </a:xfrm>
        </p:grpSpPr>
        <p:sp>
          <p:nvSpPr>
            <p:cNvPr id="12" name="TextBox 11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>
            <a:xfrm flipH="1" flipV="1">
              <a:off x="1815339" y="1924709"/>
              <a:ext cx="2468880" cy="2505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0800000">
              <a:off x="4826613" y="1927417"/>
              <a:ext cx="2468880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DB3D8-BEFD-4F97-AC80-7F4D0E9C8F79}" type="datetimeFigureOut">
              <a:rPr lang="ru-RU" smtClean="0"/>
              <a:pPr/>
              <a:t>02.10.2018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17510-ED86-4FB7-A233-C6E2A319700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3" name="TextBox 12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overOverlay.png"/>
          <p:cNvPicPr>
            <a:picLocks noChangeAspect="1"/>
          </p:cNvPicPr>
          <p:nvPr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172584" y="2887579"/>
            <a:ext cx="6779110" cy="923330"/>
            <a:chOff x="1172584" y="1381459"/>
            <a:chExt cx="6779110" cy="923330"/>
          </a:xfrm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7412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40" y="1204857"/>
            <a:ext cx="7754713" cy="1910716"/>
          </a:xfrm>
        </p:spPr>
        <p:txBody>
          <a:bodyPr anchor="b"/>
          <a:lstStyle>
            <a:lvl1pPr algn="ctr">
              <a:defRPr sz="5400" b="0" cap="none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8" y="3767316"/>
            <a:ext cx="7734747" cy="15001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DB3D8-BEFD-4F97-AC80-7F4D0E9C8F79}" type="datetimeFigureOut">
              <a:rPr lang="ru-RU" smtClean="0"/>
              <a:pPr/>
              <a:t>02.10.2018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17510-ED86-4FB7-A233-C6E2A319700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DB3D8-BEFD-4F97-AC80-7F4D0E9C8F79}" type="datetimeFigureOut">
              <a:rPr lang="ru-RU" smtClean="0"/>
              <a:pPr/>
              <a:t>02.10.2018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17510-ED86-4FB7-A233-C6E2A319700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85800" y="2240280"/>
            <a:ext cx="3803904" cy="387705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4645151" y="2240280"/>
            <a:ext cx="3803904" cy="387705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1560" y="2240280"/>
            <a:ext cx="3442446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8488" y="2947595"/>
            <a:ext cx="3803904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2306" y="2240280"/>
            <a:ext cx="3447288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944368"/>
            <a:ext cx="3799728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DB3D8-BEFD-4F97-AC80-7F4D0E9C8F79}" type="datetimeFigureOut">
              <a:rPr lang="ru-RU" smtClean="0"/>
              <a:pPr/>
              <a:t>02.10.2018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17510-ED86-4FB7-A233-C6E2A3197001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14" name="Group 13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6" name="TextBox 15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7" name="Straight Connector 16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DB3D8-BEFD-4F97-AC80-7F4D0E9C8F79}" type="datetimeFigureOut">
              <a:rPr lang="ru-RU" smtClean="0"/>
              <a:pPr/>
              <a:t>02.10.2018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17510-ED86-4FB7-A233-C6E2A3197001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10" name="Group 9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DB3D8-BEFD-4F97-AC80-7F4D0E9C8F79}" type="datetimeFigureOut">
              <a:rPr lang="ru-RU" smtClean="0"/>
              <a:pPr/>
              <a:t>02.10.2018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17510-ED86-4FB7-A233-C6E2A319700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4579" y="1678195"/>
            <a:ext cx="3422483" cy="1886921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001" y="559398"/>
            <a:ext cx="4116667" cy="5566765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4579" y="3603812"/>
            <a:ext cx="3411725" cy="251728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DB3D8-BEFD-4F97-AC80-7F4D0E9C8F79}" type="datetimeFigureOut">
              <a:rPr lang="ru-RU" smtClean="0"/>
              <a:pPr/>
              <a:t>02.10.2018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17510-ED86-4FB7-A233-C6E2A319700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731" y="4668818"/>
            <a:ext cx="7767021" cy="644729"/>
          </a:xfrm>
        </p:spPr>
        <p:txBody>
          <a:bodyPr anchor="b"/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40000">
            <a:off x="2183792" y="666965"/>
            <a:ext cx="4772156" cy="3598016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24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8489" y="5324306"/>
            <a:ext cx="7756264" cy="804862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DB3D8-BEFD-4F97-AC80-7F4D0E9C8F79}" type="datetimeFigureOut">
              <a:rPr lang="ru-RU" smtClean="0"/>
              <a:pPr/>
              <a:t>02.10.2018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17510-ED86-4FB7-A233-C6E2A319700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83000">
                <a:schemeClr val="bg1">
                  <a:alpha val="11000"/>
                </a:schemeClr>
              </a:gs>
              <a:gs pos="100000">
                <a:schemeClr val="bg2">
                  <a:lumMod val="75000"/>
                  <a:alpha val="23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1054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7" y="2248347"/>
            <a:ext cx="7745505" cy="38778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0378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B82DB3D8-BEFD-4F97-AC80-7F4D0E9C8F79}" type="datetimeFigureOut">
              <a:rPr lang="ru-RU" smtClean="0"/>
              <a:pPr/>
              <a:t>02.10.2018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6144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9264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FBC17510-ED86-4FB7-A233-C6E2A3197001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5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76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77724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"/>
        <a:defRPr sz="2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50876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82880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14884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8892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412777"/>
            <a:ext cx="7772400" cy="2187674"/>
          </a:xfrm>
        </p:spPr>
        <p:txBody>
          <a:bodyPr/>
          <a:lstStyle/>
          <a:p>
            <a:r>
              <a:rPr lang="ru-RU" sz="3200" dirty="0" smtClean="0"/>
              <a:t>ОД по продуктивным видам деятельности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«ОСЕННЕЕ  ДЕРЕВО»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75856" y="4437112"/>
            <a:ext cx="5184576" cy="1800200"/>
          </a:xfrm>
        </p:spPr>
        <p:txBody>
          <a:bodyPr>
            <a:normAutofit/>
          </a:bodyPr>
          <a:lstStyle/>
          <a:p>
            <a:r>
              <a:rPr lang="ru-RU" sz="2000" dirty="0" smtClean="0"/>
              <a:t>Выполнила </a:t>
            </a:r>
            <a:r>
              <a:rPr lang="ru-RU" sz="2000" dirty="0" smtClean="0"/>
              <a:t>воспитатель </a:t>
            </a:r>
          </a:p>
          <a:p>
            <a:r>
              <a:rPr lang="ru-RU" sz="2000" dirty="0" smtClean="0"/>
              <a:t>детского сада №2 «Лучик», г. Рубцовска</a:t>
            </a:r>
            <a:endParaRPr lang="ru-RU" sz="2000" dirty="0" smtClean="0"/>
          </a:p>
          <a:p>
            <a:r>
              <a:rPr lang="ru-RU" sz="2000" dirty="0" smtClean="0"/>
              <a:t>Шабалина </a:t>
            </a:r>
            <a:r>
              <a:rPr lang="ru-RU" sz="2000" dirty="0" smtClean="0"/>
              <a:t>Ирина Викторовна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xmlns="" val="32646718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482580"/>
          </a:xfrm>
        </p:spPr>
        <p:txBody>
          <a:bodyPr/>
          <a:lstStyle/>
          <a:p>
            <a:r>
              <a:rPr lang="ru-RU" sz="4000" dirty="0">
                <a:solidFill>
                  <a:srgbClr val="FF0000"/>
                </a:solidFill>
                <a:latin typeface="Arial Black" panose="020B0A04020102020204" pitchFamily="34" charset="0"/>
              </a:rPr>
              <a:t>Рефлексия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85800" y="2240280"/>
            <a:ext cx="3166120" cy="3877056"/>
          </a:xfrm>
        </p:spPr>
        <p:txBody>
          <a:bodyPr>
            <a:normAutofit fontScale="92500" lnSpcReduction="10000"/>
          </a:bodyPr>
          <a:lstStyle/>
          <a:p>
            <a:r>
              <a:rPr lang="ru-RU" dirty="0"/>
              <a:t>Ребята, а кто к нам приходил в гости?</a:t>
            </a:r>
          </a:p>
          <a:p>
            <a:r>
              <a:rPr lang="ru-RU" dirty="0"/>
              <a:t>Что мы ему подарили?</a:t>
            </a:r>
          </a:p>
          <a:p>
            <a:r>
              <a:rPr lang="ru-RU" dirty="0"/>
              <a:t>Чем мы рисовали листочки?</a:t>
            </a:r>
          </a:p>
          <a:p>
            <a:r>
              <a:rPr lang="ru-RU" dirty="0"/>
              <a:t>Какое сейчас время года?</a:t>
            </a:r>
          </a:p>
          <a:p>
            <a:r>
              <a:rPr lang="ru-RU" dirty="0"/>
              <a:t>В следующий раз ещё что-нибудь нарисуем?</a:t>
            </a:r>
          </a:p>
          <a:p>
            <a:endParaRPr lang="ru-RU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51920" y="1628800"/>
            <a:ext cx="4896544" cy="4824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6208938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8490" y="188640"/>
            <a:ext cx="7756263" cy="1080120"/>
          </a:xfrm>
        </p:spPr>
        <p:txBody>
          <a:bodyPr/>
          <a:lstStyle/>
          <a:p>
            <a:r>
              <a:rPr lang="ru-RU" sz="28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Какое это время года? </a:t>
            </a:r>
            <a:endParaRPr lang="ru-RU" sz="28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24744"/>
            <a:ext cx="7416824" cy="5040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675702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699247" y="1916833"/>
            <a:ext cx="8049217" cy="4209330"/>
          </a:xfrm>
        </p:spPr>
        <p:txBody>
          <a:bodyPr>
            <a:normAutofit/>
          </a:bodyPr>
          <a:lstStyle/>
          <a:p>
            <a:r>
              <a:rPr lang="ru-RU" sz="4000" dirty="0" smtClean="0">
                <a:latin typeface="Arial Black" panose="020B0A04020102020204" pitchFamily="34" charset="0"/>
              </a:rPr>
              <a:t>Сердитый недотрога</a:t>
            </a:r>
          </a:p>
          <a:p>
            <a:r>
              <a:rPr lang="ru-RU" sz="4000" dirty="0" smtClean="0">
                <a:latin typeface="Arial Black" panose="020B0A04020102020204" pitchFamily="34" charset="0"/>
              </a:rPr>
              <a:t>Живёт в глуши лесной</a:t>
            </a:r>
          </a:p>
          <a:p>
            <a:r>
              <a:rPr lang="ru-RU" sz="4000" dirty="0" smtClean="0">
                <a:latin typeface="Arial Black" panose="020B0A04020102020204" pitchFamily="34" charset="0"/>
              </a:rPr>
              <a:t>Иголок очень много</a:t>
            </a:r>
          </a:p>
          <a:p>
            <a:r>
              <a:rPr lang="ru-RU" sz="4000" dirty="0" smtClean="0">
                <a:latin typeface="Arial Black" panose="020B0A04020102020204" pitchFamily="34" charset="0"/>
              </a:rPr>
              <a:t>А нитки ни одной.</a:t>
            </a:r>
            <a:endParaRPr lang="ru-RU" sz="4000" dirty="0">
              <a:latin typeface="Arial Black" panose="020B0A04020102020204" pitchFamily="34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 smtClean="0"/>
              <a:t>Ребята, отгадайте загадку</a:t>
            </a:r>
            <a:endParaRPr lang="ru-RU" sz="2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00327" y="908720"/>
            <a:ext cx="84385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Ребята, отгадайте загадку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372858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88490" y="332656"/>
            <a:ext cx="7756263" cy="1008112"/>
          </a:xfrm>
        </p:spPr>
        <p:txBody>
          <a:bodyPr/>
          <a:lstStyle/>
          <a:p>
            <a:r>
              <a:rPr lang="ru-RU" sz="4000" dirty="0" smtClean="0">
                <a:solidFill>
                  <a:srgbClr val="FF0000"/>
                </a:solidFill>
              </a:rPr>
              <a:t>Ёжик</a:t>
            </a:r>
            <a:endParaRPr lang="ru-RU" sz="4000" dirty="0">
              <a:solidFill>
                <a:srgbClr val="FF0000"/>
              </a:solidFill>
            </a:endParaRPr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1124744"/>
            <a:ext cx="8136904" cy="5328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6486981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8490" y="260648"/>
            <a:ext cx="7756263" cy="1008112"/>
          </a:xfrm>
        </p:spPr>
        <p:txBody>
          <a:bodyPr/>
          <a:lstStyle/>
          <a:p>
            <a:r>
              <a:rPr lang="ru-RU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Какого цвета осенние листочки?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1124744"/>
            <a:ext cx="7848871" cy="4968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4408124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Ребята, ёжик хочет провести  с вами физкультминутку</a:t>
            </a:r>
            <a:endParaRPr lang="ru-RU" sz="24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1700808"/>
            <a:ext cx="7848871" cy="4968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6941584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8490" y="260648"/>
            <a:ext cx="7756263" cy="1224136"/>
          </a:xfrm>
        </p:spPr>
        <p:txBody>
          <a:bodyPr/>
          <a:lstStyle/>
          <a:p>
            <a:r>
              <a:rPr lang="ru-RU" sz="36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Наши ладошки превратятся </a:t>
            </a:r>
            <a:br>
              <a:rPr lang="ru-RU" sz="3600" dirty="0" smtClean="0">
                <a:solidFill>
                  <a:srgbClr val="FF0000"/>
                </a:solidFill>
                <a:latin typeface="Arial Black" panose="020B0A04020102020204" pitchFamily="34" charset="0"/>
              </a:rPr>
            </a:br>
            <a:r>
              <a:rPr lang="ru-RU" sz="36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в осенние листочки</a:t>
            </a:r>
            <a:endParaRPr lang="ru-RU" sz="36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1628800"/>
            <a:ext cx="4021906" cy="475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7" y="1628800"/>
            <a:ext cx="3960440" cy="4824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8268682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3746" y="188640"/>
            <a:ext cx="7696686" cy="640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1245522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914628"/>
          </a:xfrm>
        </p:spPr>
        <p:txBody>
          <a:bodyPr/>
          <a:lstStyle/>
          <a:p>
            <a:r>
              <a:rPr lang="ru-RU" sz="36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Спасибо, ребята! </a:t>
            </a:r>
            <a:r>
              <a:rPr lang="ru-RU" sz="36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/>
            </a:r>
            <a:br>
              <a:rPr lang="ru-RU" sz="3600" dirty="0" smtClean="0">
                <a:solidFill>
                  <a:srgbClr val="FF0000"/>
                </a:solidFill>
                <a:latin typeface="Arial Black" panose="020B0A04020102020204" pitchFamily="34" charset="0"/>
              </a:rPr>
            </a:br>
            <a:r>
              <a:rPr lang="ru-RU" sz="36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До свидания</a:t>
            </a:r>
            <a:r>
              <a:rPr lang="ru-RU" sz="36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!</a:t>
            </a:r>
            <a:endParaRPr lang="ru-RU" sz="36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3582" y="1484784"/>
            <a:ext cx="8282874" cy="4641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12990401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вердый переплет">
  <a:themeElements>
    <a:clrScheme name="Твердый переплет">
      <a:dk1>
        <a:sysClr val="windowText" lastClr="000000"/>
      </a:dk1>
      <a:lt1>
        <a:sysClr val="window" lastClr="FFFFFF"/>
      </a:lt1>
      <a:dk2>
        <a:srgbClr val="895D1D"/>
      </a:dk2>
      <a:lt2>
        <a:srgbClr val="ECE9C6"/>
      </a:lt2>
      <a:accent1>
        <a:srgbClr val="873624"/>
      </a:accent1>
      <a:accent2>
        <a:srgbClr val="D6862D"/>
      </a:accent2>
      <a:accent3>
        <a:srgbClr val="D0BE40"/>
      </a:accent3>
      <a:accent4>
        <a:srgbClr val="877F6C"/>
      </a:accent4>
      <a:accent5>
        <a:srgbClr val="972109"/>
      </a:accent5>
      <a:accent6>
        <a:srgbClr val="AEB795"/>
      </a:accent6>
      <a:hlink>
        <a:srgbClr val="CC9900"/>
      </a:hlink>
      <a:folHlink>
        <a:srgbClr val="B2B2B2"/>
      </a:folHlink>
    </a:clrScheme>
    <a:fontScheme name="Твердый переплет">
      <a:maj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궁서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Твердый переплет">
      <a:fillStyleLst>
        <a:solidFill>
          <a:schemeClr val="phClr"/>
        </a:solidFill>
        <a:solidFill>
          <a:schemeClr val="phClr">
            <a:tint val="68000"/>
            <a:shade val="94000"/>
            <a:satMod val="300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80000"/>
                <a:lumMod val="98000"/>
              </a:schemeClr>
            </a:gs>
            <a:gs pos="100000">
              <a:schemeClr val="phClr">
                <a:satMod val="130000"/>
              </a:schemeClr>
            </a:gs>
          </a:gsLst>
          <a:lin ang="5160000" scaled="0"/>
        </a:gradFill>
      </a:fillStyleLst>
      <a:lnStyleLst>
        <a:ln w="12700" cap="flat" cmpd="sng" algn="ctr">
          <a:solidFill>
            <a:schemeClr val="phClr">
              <a:shade val="90000"/>
              <a:lumMod val="90000"/>
            </a:schemeClr>
          </a:solidFill>
          <a:prstDash val="solid"/>
        </a:ln>
        <a:ln w="1905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1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6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400000"/>
            </a:lightRig>
          </a:scene3d>
          <a:sp3d>
            <a:bevelT w="25400" h="25400"/>
          </a:sp3d>
        </a:effectStyle>
      </a:effectStyleLst>
      <a:bgFillStyleLst>
        <a:solidFill>
          <a:schemeClr val="phClr">
            <a:tint val="96000"/>
            <a:lumMod val="11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3000"/>
                <a:shade val="20000"/>
              </a:schemeClr>
              <a:schemeClr val="phClr">
                <a:tint val="90000"/>
                <a:shade val="85000"/>
                <a:satMod val="115000"/>
              </a:schemeClr>
            </a:duotone>
          </a:blip>
          <a:tile tx="0" ty="0" sx="60000" sy="6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50000"/>
                <a:satMod val="340000"/>
                <a:lumMod val="40000"/>
              </a:schemeClr>
              <a:schemeClr val="phClr">
                <a:tint val="92000"/>
                <a:shade val="94000"/>
                <a:hueMod val="110000"/>
                <a:satMod val="236000"/>
                <a:lum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Hardcover</Template>
  <TotalTime>76</TotalTime>
  <Words>101</Words>
  <Application>Microsoft Office PowerPoint</Application>
  <PresentationFormat>Экран (4:3)</PresentationFormat>
  <Paragraphs>22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Твердый переплет</vt:lpstr>
      <vt:lpstr>ОД по продуктивным видам деятельности  «ОСЕННЕЕ  ДЕРЕВО»</vt:lpstr>
      <vt:lpstr>Какое это время года? </vt:lpstr>
      <vt:lpstr>Ребята, отгадайте загадку</vt:lpstr>
      <vt:lpstr>Ёжик</vt:lpstr>
      <vt:lpstr>Какого цвета осенние листочки?</vt:lpstr>
      <vt:lpstr>Ребята, ёжик хочет провести  с вами физкультминутку</vt:lpstr>
      <vt:lpstr>Наши ладошки превратятся  в осенние листочки</vt:lpstr>
      <vt:lpstr>Слайд 8</vt:lpstr>
      <vt:lpstr>Спасибо, ребята!  До свидания!</vt:lpstr>
      <vt:lpstr>Рефлексия</vt:lpstr>
    </vt:vector>
  </TitlesOfParts>
  <Company>rpc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ОД по продуктивным видам деятельности  «ОСЕННЕЕ  ДЕРЕВО»</dc:title>
  <dc:creator>stud</dc:creator>
  <cp:lastModifiedBy>User</cp:lastModifiedBy>
  <cp:revision>8</cp:revision>
  <dcterms:created xsi:type="dcterms:W3CDTF">2017-10-17T01:05:31Z</dcterms:created>
  <dcterms:modified xsi:type="dcterms:W3CDTF">2018-10-02T06:24:48Z</dcterms:modified>
</cp:coreProperties>
</file>