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8" r:id="rId4"/>
    <p:sldId id="256" r:id="rId5"/>
    <p:sldId id="264" r:id="rId6"/>
    <p:sldId id="261" r:id="rId7"/>
    <p:sldId id="263" r:id="rId8"/>
    <p:sldId id="262" r:id="rId9"/>
    <p:sldId id="259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7" r:id="rId21"/>
    <p:sldId id="277" r:id="rId22"/>
    <p:sldId id="278" r:id="rId23"/>
    <p:sldId id="279" r:id="rId24"/>
    <p:sldId id="280" r:id="rId25"/>
    <p:sldId id="281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2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0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7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3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9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1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5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0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0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8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44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2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4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6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4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1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2" Type="http://schemas.openxmlformats.org/officeDocument/2006/relationships/image" Target="../media/image2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microsoft.com/office/2007/relationships/hdphoto" Target="../media/hdphoto14.wdp"/><Relationship Id="rId9" Type="http://schemas.microsoft.com/office/2007/relationships/hdphoto" Target="../media/hdphoto2.wdp"/><Relationship Id="rId1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16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microsoft.com/office/2007/relationships/hdphoto" Target="../media/hdphoto16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microsoft.com/office/2007/relationships/hdphoto" Target="../media/hdphoto16.wdp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9.png"/><Relationship Id="rId7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microsoft.com/office/2007/relationships/hdphoto" Target="../media/hdphoto16.wdp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45.png"/><Relationship Id="rId4" Type="http://schemas.microsoft.com/office/2007/relationships/hdphoto" Target="../media/hdphoto17.wdp"/><Relationship Id="rId9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B8FD35-7210-48AA-9395-82058FE841F4}"/>
              </a:ext>
            </a:extLst>
          </p:cNvPr>
          <p:cNvSpPr txBox="1"/>
          <p:nvPr/>
        </p:nvSpPr>
        <p:spPr>
          <a:xfrm>
            <a:off x="2627784" y="0"/>
            <a:ext cx="457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2E067-CBD6-4424-8F17-A0BA704F6F01}"/>
              </a:ext>
            </a:extLst>
          </p:cNvPr>
          <p:cNvSpPr txBox="1"/>
          <p:nvPr/>
        </p:nvSpPr>
        <p:spPr>
          <a:xfrm>
            <a:off x="2411760" y="235178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01A24-1253-4877-B548-9C4615DD40AE}"/>
              </a:ext>
            </a:extLst>
          </p:cNvPr>
          <p:cNvSpPr txBox="1"/>
          <p:nvPr/>
        </p:nvSpPr>
        <p:spPr>
          <a:xfrm>
            <a:off x="6858000" y="62373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 Алёна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10597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(снежинка, сосулька).</a:t>
            </a:r>
          </a:p>
        </p:txBody>
      </p:sp>
      <p:pic>
        <p:nvPicPr>
          <p:cNvPr id="14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2" y="1904112"/>
            <a:ext cx="1613580" cy="16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65220"/>
            <a:ext cx="1613580" cy="16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49722"/>
            <a:ext cx="1613580" cy="16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16" y="2056512"/>
            <a:ext cx="1613580" cy="16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6" y="1069940"/>
            <a:ext cx="1613580" cy="16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653136"/>
            <a:ext cx="2824514" cy="1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69" y="4045985"/>
            <a:ext cx="2824514" cy="1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4395"/>
            <a:ext cx="2824514" cy="1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98" y="4021234"/>
            <a:ext cx="2824514" cy="1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29" y="4584395"/>
            <a:ext cx="2824514" cy="1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(снег, лед (ледок))</a:t>
            </a:r>
          </a:p>
        </p:txBody>
      </p:sp>
      <p:pic>
        <p:nvPicPr>
          <p:cNvPr id="6146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51" y="1378660"/>
            <a:ext cx="1824203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84" y="4541540"/>
            <a:ext cx="1551736" cy="14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04" y="1916832"/>
            <a:ext cx="916863" cy="9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88" y="4821718"/>
            <a:ext cx="937094" cy="8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6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(ветер, зима)</a:t>
            </a:r>
          </a:p>
        </p:txBody>
      </p:sp>
      <p:pic>
        <p:nvPicPr>
          <p:cNvPr id="16" name="Picture 2" descr="https://img2.freepng.ru/20180709/coh/kisspng-line-art-white-flower-cartoon-clip-art-kitesurf-icon-5b42e506409d66.7347702115311106622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000" r="8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00" y="1729098"/>
            <a:ext cx="1944219" cy="11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mg2.freepng.ru/20180709/coh/kisspng-line-art-white-flower-cartoon-clip-art-kitesurf-icon-5b42e506409d66.7347702115311106622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4000" r="8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0" y="1196752"/>
            <a:ext cx="3852966" cy="22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7" y="4140219"/>
            <a:ext cx="2699404" cy="20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2604"/>
            <a:ext cx="1349702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1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663630" cy="99856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000" b="1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СНЕ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512168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ЖОК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9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72" y="3645024"/>
            <a:ext cx="4765927" cy="28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black"/>
                </a:solidFill>
              </a:rPr>
              <a:t>ЛЕД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77" y="11113"/>
            <a:ext cx="3315403" cy="12679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pic>
        <p:nvPicPr>
          <p:cNvPr id="9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562285"/>
            <a:ext cx="3053299" cy="27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" y="21160"/>
            <a:ext cx="9107837" cy="68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663630" cy="99856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ВЕ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356867" y="4561269"/>
            <a:ext cx="1342925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ТЕР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0" name="Picture 2" descr="https://img2.freepng.ru/20180709/coh/kisspng-line-art-white-flower-cartoon-clip-art-kitesurf-icon-5b42e506409d66.7347702115311106622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000" r="8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845107" cy="33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" y="21160"/>
            <a:ext cx="9107837" cy="68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663630" cy="99856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СУ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356867" y="4561269"/>
            <a:ext cx="1558949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ГРОБ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9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21" y="3717032"/>
            <a:ext cx="4996861" cy="24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20" y="4561269"/>
            <a:ext cx="1440160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СНЕ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728192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ЖИН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419872" y="4569272"/>
            <a:ext cx="1151334" cy="115023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КА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4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820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41" y="1160748"/>
            <a:ext cx="33463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2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06" y="1124522"/>
            <a:ext cx="123524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2.freepng.ru/20180709/coh/kisspng-line-art-white-flower-cartoon-clip-art-kitesurf-icon-5b42e506409d66.73477021153111066226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4000" r="8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04" y="3126090"/>
            <a:ext cx="1944219" cy="11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6250" l="0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59" y="5401372"/>
            <a:ext cx="1132006" cy="10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869393" y="5110905"/>
            <a:ext cx="1371064" cy="1406112"/>
            <a:chOff x="6869393" y="5110905"/>
            <a:chExt cx="1371064" cy="1406112"/>
          </a:xfrm>
        </p:grpSpPr>
        <p:pic>
          <p:nvPicPr>
            <p:cNvPr id="25" name="Picture 12" descr="https://svoimi-rukami2.ru/wp-content/uploads/7/7/9/779c1e8164682fce757b311c93b91c9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393" y="5909758"/>
              <a:ext cx="607259" cy="60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s://svoimi-rukami2.ru/wp-content/uploads/7/7/9/779c1e8164682fce757b311c93b91c97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012" y="5760892"/>
              <a:ext cx="611445" cy="6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s://svoimi-rukami2.ru/wp-content/uploads/7/7/9/779c1e8164682fce757b311c93b91c97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368" y="5110905"/>
              <a:ext cx="600570" cy="60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57871" y="3030877"/>
            <a:ext cx="2062716" cy="1288004"/>
            <a:chOff x="157871" y="3030877"/>
            <a:chExt cx="2062716" cy="1288004"/>
          </a:xfrm>
        </p:grpSpPr>
        <p:pic>
          <p:nvPicPr>
            <p:cNvPr id="28" name="Picture 2" descr="https://img2.freepng.ru/20180614/tys/kisspng-desktop-wallpaper-microsoft-azure-sphere-cloud-com-5b21ecdda14af5.440641791528949981660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7778" r="97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1" y="3030877"/>
              <a:ext cx="1342969" cy="77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s://img2.freepng.ru/20180614/tys/kisspng-desktop-wallpaper-microsoft-azure-sphere-cloud-com-5b21ecdda14af5.440641791528949981660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7778" r="97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618" y="3542943"/>
              <a:ext cx="1342969" cy="77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40" y="1239767"/>
            <a:ext cx="1483234" cy="7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4" y="5323490"/>
            <a:ext cx="1349702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879654" cy="114258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000" b="1" kern="0" dirty="0"/>
              <a:t>Картинки-великаны</a:t>
            </a:r>
          </a:p>
          <a:p>
            <a:pPr algn="ctr">
              <a:defRPr/>
            </a:pPr>
            <a:r>
              <a:rPr lang="ru-RU" sz="2000" b="1" kern="0" dirty="0"/>
              <a:t>(нажми на картинку)</a:t>
            </a:r>
          </a:p>
          <a:p>
            <a:pPr algn="ctr">
              <a:defRPr/>
            </a:pPr>
            <a:endParaRPr lang="ru-RU" sz="2000" b="1" kern="0" dirty="0"/>
          </a:p>
        </p:txBody>
      </p:sp>
      <p:pic>
        <p:nvPicPr>
          <p:cNvPr id="10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32643" y="1645669"/>
            <a:ext cx="5652440" cy="4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7.pngwing.com/pngs/909/573/png-transparent-winter-child-winter-cartoon-cartoon-character-child-wint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261" r="93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643"/>
            <a:ext cx="51752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1300829" cy="13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6552728" cy="2088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Снег пушистый стелется,</a:t>
            </a:r>
          </a:p>
          <a:p>
            <a:pPr algn="l"/>
            <a:r>
              <a:rPr lang="ru-RU" dirty="0"/>
              <a:t>Улица бела.</a:t>
            </a:r>
          </a:p>
          <a:p>
            <a:pPr algn="l"/>
            <a:r>
              <a:rPr lang="ru-RU" dirty="0"/>
              <a:t>И метет метелица.</a:t>
            </a:r>
          </a:p>
          <a:p>
            <a:pPr algn="l"/>
            <a:r>
              <a:rPr lang="ru-RU" dirty="0"/>
              <a:t>К нам пришла……</a:t>
            </a:r>
          </a:p>
        </p:txBody>
      </p:sp>
      <p:pic>
        <p:nvPicPr>
          <p:cNvPr id="2050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" y="0"/>
            <a:ext cx="9146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32643" y="1645669"/>
            <a:ext cx="5652440" cy="4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7.pngwing.com/pngs/909/573/png-transparent-winter-child-winter-cartoon-cartoon-character-child-wint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261" r="93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643"/>
            <a:ext cx="51752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2.freepng.ru/20180709/coh/kisspng-line-art-white-flower-cartoon-clip-art-kitesurf-icon-5b42e506409d66.734770211531110662264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4000" r="8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3567853" cy="20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3" y="147263"/>
            <a:ext cx="2754336" cy="1303011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90000"/>
          </a:bodyPr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000" b="1" kern="0" dirty="0"/>
              <a:t>Картинки-великаны</a:t>
            </a:r>
          </a:p>
          <a:p>
            <a:pPr algn="ctr">
              <a:defRPr/>
            </a:pPr>
            <a:r>
              <a:rPr lang="ru-RU" sz="2000" b="1" kern="0" dirty="0"/>
              <a:t>(нажми на картинку)</a:t>
            </a:r>
          </a:p>
          <a:p>
            <a:pPr algn="ctr">
              <a:defRPr/>
            </a:pP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19828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32643" y="1645669"/>
            <a:ext cx="5652440" cy="4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7.pngwing.com/pngs/909/573/png-transparent-winter-child-winter-cartoon-cartoon-character-child-wint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261" r="93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643"/>
            <a:ext cx="51752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06" y="4195125"/>
            <a:ext cx="2247853" cy="11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14"/>
            <a:ext cx="2987823" cy="125764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>
            <a:normAutofit fontScale="92500" lnSpcReduction="20000"/>
          </a:bodyPr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000" b="1" kern="0" dirty="0"/>
              <a:t>Картинки-великаны</a:t>
            </a:r>
          </a:p>
          <a:p>
            <a:pPr algn="ctr">
              <a:defRPr/>
            </a:pPr>
            <a:r>
              <a:rPr lang="ru-RU" sz="2000" b="1" kern="0" dirty="0"/>
              <a:t>(нажми на картинку)</a:t>
            </a:r>
          </a:p>
          <a:p>
            <a:pPr algn="ctr">
              <a:defRPr/>
            </a:pPr>
            <a:endParaRPr lang="ru-RU" sz="2000" b="1" kern="0" dirty="0"/>
          </a:p>
        </p:txBody>
      </p:sp>
      <p:sp>
        <p:nvSpPr>
          <p:cNvPr id="13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58663" y="0"/>
            <a:ext cx="2879654" cy="1294982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000" b="1" kern="0" dirty="0"/>
              <a:t>Картинки-великаны</a:t>
            </a:r>
          </a:p>
          <a:p>
            <a:pPr algn="ctr">
              <a:defRPr/>
            </a:pPr>
            <a:r>
              <a:rPr lang="ru-RU" sz="2000" b="1" kern="0" dirty="0"/>
              <a:t>(нажми на картинку)</a:t>
            </a:r>
          </a:p>
          <a:p>
            <a:pPr algn="ctr">
              <a:defRPr/>
            </a:pP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19828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01829 C 0.04757 -0.01829 0.10312 0.03819 0.10312 0.1081 C 0.10312 0.17801 0.04757 0.23495 -0.02049 0.23495 C -0.08854 0.23495 -0.14375 0.17801 -0.14375 0.1081 C -0.14375 0.03819 -0.08854 -0.01829 -0.02049 -0.0182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113"/>
            <a:ext cx="91074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879654" cy="114258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</a:rPr>
              <a:t>Нажми на  КАРТИНКУ, чтобы оно стало большим</a:t>
            </a:r>
          </a:p>
        </p:txBody>
      </p:sp>
      <p:pic>
        <p:nvPicPr>
          <p:cNvPr id="10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32643" y="1645669"/>
            <a:ext cx="5652440" cy="4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7.pngwing.com/pngs/909/573/png-transparent-winter-child-winter-cartoon-cartoon-character-child-wint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261" r="93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643"/>
            <a:ext cx="517520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70745"/>
            <a:ext cx="2824514" cy="18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879654" cy="1294982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000" b="1" kern="0" dirty="0"/>
              <a:t>Картинки-великаны</a:t>
            </a:r>
          </a:p>
          <a:p>
            <a:pPr algn="ctr">
              <a:defRPr/>
            </a:pPr>
            <a:r>
              <a:rPr lang="ru-RU" sz="2000" b="1" kern="0" dirty="0"/>
              <a:t>(нажми на картинку)</a:t>
            </a:r>
          </a:p>
          <a:p>
            <a:pPr algn="ctr">
              <a:defRPr/>
            </a:pP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3340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01829 C 0.04757 -0.01829 0.10312 0.03819 0.10312 0.1081 C 0.10312 0.17801 0.04757 0.23495 -0.02049 0.23495 C -0.08854 0.23495 -0.14375 0.17801 -0.14375 0.1081 C -0.14375 0.03819 -0.08854 -0.01829 -0.02049 -0.01829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876951" y="908720"/>
            <a:ext cx="5616623" cy="153133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5681" y="2776576"/>
            <a:ext cx="5616623" cy="14895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67838" y="4566302"/>
            <a:ext cx="5616623" cy="15444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4028" y="188640"/>
            <a:ext cx="56513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СКАЖИ НАОБОРОТ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7838" y="908720"/>
            <a:ext cx="5440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Летом дни жаркие, а зимой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4028" y="2636912"/>
            <a:ext cx="56482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Летом небо светлое, а зимой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2048" name="Прямоугольник 2047"/>
          <p:cNvSpPr/>
          <p:nvPr/>
        </p:nvSpPr>
        <p:spPr>
          <a:xfrm rot="10800000" flipV="1">
            <a:off x="1848745" y="4536994"/>
            <a:ext cx="5613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Летом день длинный, а зимой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pic>
        <p:nvPicPr>
          <p:cNvPr id="15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19" y="1359104"/>
            <a:ext cx="1349702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www.ejin.ru/wp-content/uploads/2019/01/kartinki_dlya_detey_leto_4_26194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99" y="1321596"/>
            <a:ext cx="1547780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.jimcdn.com/app/cms/image/transf/dimension=2000x1500:format=jpg/path/sf4a8d51841c7dd39/backgroundarea/i38e7e58e9b4fd644/version/1477987692/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99" y="3160132"/>
            <a:ext cx="1547780" cy="10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atherineasquithgallery.com/uploads/posts/2021-02/1612792235_78-p-goluboi-zimnii-fon-dlya-detei-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60" y="3160132"/>
            <a:ext cx="1402224" cy="10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ejin.ru/wp-content/uploads/2019/01/kartinki_dlya_detey_leto_4_26194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93" y="4989579"/>
            <a:ext cx="1547780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92" y="4989579"/>
            <a:ext cx="1349702" cy="1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2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876951" y="908720"/>
            <a:ext cx="5616623" cy="153133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5681" y="2776576"/>
            <a:ext cx="5616623" cy="14895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67838" y="4566302"/>
            <a:ext cx="5616623" cy="15444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4028" y="188640"/>
            <a:ext cx="56513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СКАЖИ НАОБОРОТ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7838" y="908720"/>
            <a:ext cx="5440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Летом солнце яркое, а зимой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4028" y="2636912"/>
            <a:ext cx="56482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Снег мягкий, а лед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2048" name="Прямоугольник 2047"/>
          <p:cNvSpPr/>
          <p:nvPr/>
        </p:nvSpPr>
        <p:spPr>
          <a:xfrm rot="10800000" flipV="1">
            <a:off x="1848745" y="4536994"/>
            <a:ext cx="5613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Одна сосулька длинная, а другая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pic>
        <p:nvPicPr>
          <p:cNvPr id="16" name="Picture 2" descr="https://img2.freepng.ru/20180328/voe/kisspng-icicle-margarita-snow-icicles-5abb5597e283e3.4191224315222265839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333" r="9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38" y="5068486"/>
            <a:ext cx="1888410" cy="12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00" y="5060215"/>
            <a:ext cx="947696" cy="63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83" y="3160132"/>
            <a:ext cx="937094" cy="8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60905"/>
            <a:ext cx="916863" cy="9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culture.ru/storage/images/a4247ecb83d91aad3888641ceb86994b/7021cd1303e4e8bc8fd483ea8acd62e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29" y="1355124"/>
            <a:ext cx="1430291" cy="9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fishki.net/upload/post/2017/07/24/2344013/zimnie-pejzazhi-ot-maksima-evdokimova-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41" y="1355124"/>
            <a:ext cx="1446571" cy="9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4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24736" cy="1143000"/>
          </a:xfrm>
        </p:spPr>
        <p:txBody>
          <a:bodyPr>
            <a:normAutofit/>
          </a:bodyPr>
          <a:lstStyle/>
          <a:p>
            <a:r>
              <a:rPr lang="ru-RU" sz="2000" dirty="0"/>
              <a:t>Рассмотри картинку. Составь рассказ о том, какие изменения произошли в природе зимой.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852936"/>
            <a:ext cx="6635080" cy="32732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konspekta.net/infopediasu/baza17/28205198744.files/imag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4816"/>
            <a:ext cx="8064896" cy="54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8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7" y="62068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764704"/>
          </a:xfrm>
        </p:spPr>
        <p:txBody>
          <a:bodyPr>
            <a:normAutofit/>
          </a:bodyPr>
          <a:lstStyle/>
          <a:p>
            <a:r>
              <a:rPr lang="ru-RU" sz="2800" dirty="0"/>
              <a:t>Приметы зимы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922173"/>
            <a:ext cx="2304255" cy="1210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Падает …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3" y="1052736"/>
            <a:ext cx="216023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3430" y="553305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Люди одеты в зимнюю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068" y="1831372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Дует холодный</a:t>
            </a:r>
            <a:r>
              <a:rPr lang="ru-RU" sz="28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429" y="3084107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430" y="4322374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9046" y="62068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9046" y="1831372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9046" y="3073287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4294791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13" y="5505475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7" y="3084109"/>
            <a:ext cx="22721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Земля, дома и деревья покрыты</a:t>
            </a:r>
            <a:r>
              <a:rPr lang="ru-RU" sz="28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3429" y="4345994"/>
            <a:ext cx="2336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Реки, озера замерзли и покрыты…</a:t>
            </a:r>
          </a:p>
        </p:txBody>
      </p:sp>
      <p:pic>
        <p:nvPicPr>
          <p:cNvPr id="18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52" y="739976"/>
            <a:ext cx="123524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3563888" y="1226030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22277" y="2436714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22277" y="3689449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18039" y="4900133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52535" y="6174727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img2.freepng.ru/20180709/coh/kisspng-line-art-white-flower-cartoon-clip-art-kitesurf-icon-5b42e506409d66.7347702115311106622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000" r="8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63" y="1875050"/>
            <a:ext cx="1944219" cy="11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atic.vecteezy.com/system/resources/previews/000/106/975/original/free-winter-clothing-vecto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17" y="5546323"/>
            <a:ext cx="2235646" cy="11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6250" l="0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13" y="4283971"/>
            <a:ext cx="1132006" cy="10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13" y="3203395"/>
            <a:ext cx="1235242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(снежинка, снежок)</a:t>
            </a:r>
          </a:p>
        </p:txBody>
      </p:sp>
      <p:pic>
        <p:nvPicPr>
          <p:cNvPr id="20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03" y="1324084"/>
            <a:ext cx="1960900" cy="19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06" y="132408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66" y="19888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35" y="4519778"/>
            <a:ext cx="2523828" cy="14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56" y="5428088"/>
            <a:ext cx="1903507" cy="10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8" y="4239780"/>
            <a:ext cx="1902444" cy="10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24" y="4280567"/>
            <a:ext cx="1761258" cy="10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3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(сугроб, метель)</a:t>
            </a:r>
          </a:p>
        </p:txBody>
      </p:sp>
      <p:pic>
        <p:nvPicPr>
          <p:cNvPr id="5122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0" y="1539938"/>
            <a:ext cx="2776550" cy="13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19864"/>
            <a:ext cx="1885304" cy="9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vernost-vk.ru/uploads/resources/snow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56888"/>
            <a:ext cx="1885304" cy="9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oetov.net/upload/008/u852/6/f/metelica-picture-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58" y="4227103"/>
            <a:ext cx="2395874" cy="19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oetov.net/upload/008/u852/6/f/metelica-picture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43" y="4098407"/>
            <a:ext cx="1361361" cy="11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oetov.net/upload/008/u852/6/f/metelica-picture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68" y="5362878"/>
            <a:ext cx="1361361" cy="11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7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(снегопад, лед)</a:t>
            </a:r>
          </a:p>
        </p:txBody>
      </p:sp>
      <p:pic>
        <p:nvPicPr>
          <p:cNvPr id="6146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51" y="1378660"/>
            <a:ext cx="1824203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95" y="1370972"/>
            <a:ext cx="1142015" cy="11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10" y="2273528"/>
            <a:ext cx="1142015" cy="11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84" y="4541540"/>
            <a:ext cx="1551736" cy="14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77" y="4266244"/>
            <a:ext cx="1077833" cy="9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00" y="5248884"/>
            <a:ext cx="1077833" cy="9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7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На что похож снег?</a:t>
            </a:r>
            <a:br>
              <a:rPr lang="ru-RU" sz="2400" dirty="0"/>
            </a:br>
            <a:r>
              <a:rPr lang="ru-RU" sz="2400" dirty="0"/>
              <a:t>(вата, сахар, одеяло)</a:t>
            </a:r>
          </a:p>
        </p:txBody>
      </p:sp>
      <p:pic>
        <p:nvPicPr>
          <p:cNvPr id="4" name="Picture 2" descr="https://thumbs.dreamstime.com/b/%D0%BE%D0%B1-%D0%B0%D0%BA%D0%BE-%D1%81%D0%BD%D0%B5%D0%B3%D0%B0-35846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371150" cy="26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267744" y="3290969"/>
            <a:ext cx="576064" cy="580844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>
          <a:xfrm>
            <a:off x="4283968" y="3552635"/>
            <a:ext cx="0" cy="884477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>
          <a:xfrm>
            <a:off x="6075784" y="3290969"/>
            <a:ext cx="368424" cy="779607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sp>
        <p:nvSpPr>
          <p:cNvPr id="15" name="AutoShape 4" descr="https://userscontent2.emaze.com/images/3642c87e-e57b-4a4d-8fbe-8496d179b298/8969b24c2a06de1500774e39f62fbb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https://userscontent2.emaze.com/images/3642c87e-e57b-4a4d-8fbe-8496d179b298/8969b24c2a06de1500774e39f62fbb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cdn.shopify.com/s/files/1/0385/3687/2068/products/sugar-10_1100x700.png?v=15970644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36" y="4547764"/>
            <a:ext cx="2878695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mg2.freepng.ru/20180623/igl/kisspng-cloud-mail-ru-internet-clip-art-5b2e45f6825f97.791392551529759222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11" y="4003209"/>
            <a:ext cx="3128448" cy="13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nkorr.com/sites/default/files/styles/thumb_8/public/8164a955a1825c863312b0fb987b7de8.jpg?itok=IRPW7Z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77954"/>
            <a:ext cx="3048040" cy="15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4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4/1619025354_7-phonoteka_org-p-fon-belo-goluboi-nezhnii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-37728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На что похож лед?</a:t>
            </a:r>
            <a:br>
              <a:rPr lang="ru-RU" sz="2400" dirty="0"/>
            </a:br>
            <a:r>
              <a:rPr lang="ru-RU" sz="2400" dirty="0"/>
              <a:t>(стекло, зеркало)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3290969"/>
            <a:ext cx="576064" cy="580844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>
          <a:xfrm>
            <a:off x="6075784" y="3290969"/>
            <a:ext cx="368424" cy="779607"/>
          </a:xfrm>
          <a:prstGeom prst="straightConnector1">
            <a:avLst/>
          </a:prstGeom>
          <a:noFill/>
          <a:ln w="57150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sp>
        <p:nvSpPr>
          <p:cNvPr id="15" name="AutoShape 4" descr="https://userscontent2.emaze.com/images/3642c87e-e57b-4a4d-8fbe-8496d179b298/8969b24c2a06de1500774e39f62fbb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AutoShape 6" descr="https://userscontent2.emaze.com/images/3642c87e-e57b-4a4d-8fbe-8496d179b298/8969b24c2a06de1500774e39f62fbb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218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0"/>
            <a:ext cx="2297094" cy="20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25.stblizko.ru/images/product/238/744/887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70576"/>
            <a:ext cx="2427723" cy="20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fazanspb.ru/img/store/products/thumb980x800x1x16777215_1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761181" cy="20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(снежок, льдинка).</a:t>
            </a:r>
          </a:p>
        </p:txBody>
      </p:sp>
      <p:pic>
        <p:nvPicPr>
          <p:cNvPr id="19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24" y="1628800"/>
            <a:ext cx="2523828" cy="14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2523828" cy="14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43967"/>
            <a:ext cx="2523828" cy="14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2523828" cy="14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2.freepng.ru/20180614/tys/kisspng-desktop-wallpaper-microsoft-azure-sphere-cloud-com-5b21ecdda14af5.4406417915289499816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778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56981"/>
            <a:ext cx="2523828" cy="14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2" y="5301208"/>
            <a:ext cx="14217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15886"/>
            <a:ext cx="14217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14217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00" y="4365104"/>
            <a:ext cx="14217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avatars.mds.yandex.net/i?id=2a0000017a116c83f8dde7d2d371e09c9fa1-4285148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00" y="5157192"/>
            <a:ext cx="14217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297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6_Тема Office</vt:lpstr>
      <vt:lpstr>1_Тема Office</vt:lpstr>
      <vt:lpstr>Презентация PowerPoint</vt:lpstr>
      <vt:lpstr>Презентация PowerPoint</vt:lpstr>
      <vt:lpstr>Приметы зимы</vt:lpstr>
      <vt:lpstr>Презентация PowerPoint</vt:lpstr>
      <vt:lpstr>Презентация PowerPoint</vt:lpstr>
      <vt:lpstr>Презентация PowerPoint</vt:lpstr>
      <vt:lpstr>На что похож снег? (вата, сахар, одеяло)</vt:lpstr>
      <vt:lpstr>На что похож лед? (стекло, зеркало)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Картинки-великаны (нажми на картинку)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 картинку. Составь рассказ о том, какие изменения произошли в природе зимой.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Алена</cp:lastModifiedBy>
  <cp:revision>30</cp:revision>
  <dcterms:created xsi:type="dcterms:W3CDTF">2021-11-27T05:55:48Z</dcterms:created>
  <dcterms:modified xsi:type="dcterms:W3CDTF">2025-01-19T12:35:14Z</dcterms:modified>
</cp:coreProperties>
</file>