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3" r:id="rId7"/>
    <p:sldId id="260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A9980-1500-407D-A7FA-99A1033CAB28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5CCF0-9790-49E3-9F85-91C163DA1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2-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8 Liney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Picture 2" descr="http://900igr.net/up/datas/261523/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6" cy="642942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 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41"/>
            <a:ext cx="9144000" cy="68633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221455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Урок</a:t>
            </a:r>
            <a:endParaRPr lang="ru-RU" sz="28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143638" y="3428206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2786844" y="3428206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4282" y="642918"/>
            <a:ext cx="2714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существительное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642918"/>
            <a:ext cx="2714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прилагательное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64291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 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85852" y="1785926"/>
            <a:ext cx="61436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10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 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41"/>
            <a:ext cx="9144000" cy="6863341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1071546"/>
            <a:ext cx="4786346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захотел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устроить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гостей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себе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позвал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Купил муку, купил творог,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Испёк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рассыпчатый пирог.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Пирог, ножи и вилки тут 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что-то гости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идут.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ждал, пока хватило сил,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Потом кусочек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откусил.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Потом подвинул стул и сел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весь пирог в минуту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съел.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Когда же гости подошли,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 даже крошек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нашли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85728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Очень-очень вкусный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пирог. 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Д. Хармс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 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00298" y="21429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Упражнение 169.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00010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удожник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71448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троитель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42886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октор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3286124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читель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4143380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492919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аляр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100010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учит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171448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шьёт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2500306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лечит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9190" y="3357562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красит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4143380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строит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9190" y="492919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рисует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16200000" flipH="1">
            <a:off x="1785918" y="2214554"/>
            <a:ext cx="3786214" cy="23574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6" idx="1"/>
          </p:cNvCxnSpPr>
          <p:nvPr/>
        </p:nvCxnSpPr>
        <p:spPr>
          <a:xfrm>
            <a:off x="2500298" y="2214554"/>
            <a:ext cx="2428892" cy="22212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143108" y="2928934"/>
            <a:ext cx="271464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2" idx="1"/>
          </p:cNvCxnSpPr>
          <p:nvPr/>
        </p:nvCxnSpPr>
        <p:spPr>
          <a:xfrm flipV="1">
            <a:off x="2285984" y="1292496"/>
            <a:ext cx="2500330" cy="2422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1785918" y="2143116"/>
            <a:ext cx="3143272" cy="2286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15" idx="1"/>
          </p:cNvCxnSpPr>
          <p:nvPr/>
        </p:nvCxnSpPr>
        <p:spPr>
          <a:xfrm flipV="1">
            <a:off x="1785918" y="3649950"/>
            <a:ext cx="3143272" cy="1636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8 Liney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slide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357166"/>
            <a:ext cx="4930112" cy="600079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 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41"/>
            <a:ext cx="9144000" cy="6863341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500042"/>
            <a:ext cx="7929618" cy="5912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3200" b="0" i="1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реди пингвинов есть и драчуны. Однажды один пингвин бежал мимо нашей палатки и налетел на пустой бидон. Бидон зазвенел. Пингвин обратно вернулся и опять налетел. Бидон звенит. Пингвин с криком на него налетает и бьет крыльями. Я пингвина оттаскиваю от бидона, а он мне руки клюёт, злится.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928926" y="1714488"/>
            <a:ext cx="1071570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1472" y="2428868"/>
            <a:ext cx="1428760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286512" y="2428868"/>
            <a:ext cx="1643074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714744" y="3214686"/>
            <a:ext cx="1500198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786578" y="3214686"/>
            <a:ext cx="1571636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14480" y="3929066"/>
            <a:ext cx="1285884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00430" y="1000108"/>
            <a:ext cx="857256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00034" y="4643446"/>
            <a:ext cx="1857388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786050" y="4643446"/>
            <a:ext cx="785818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71472" y="5357826"/>
            <a:ext cx="2286016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71472" y="6143644"/>
            <a:ext cx="1071570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00232" y="6143644"/>
            <a:ext cx="1071570" cy="1588"/>
          </a:xfrm>
          <a:prstGeom prst="line">
            <a:avLst/>
          </a:prstGeom>
          <a:ln w="25400" cmpd="sng">
            <a:solidFill>
              <a:srgbClr val="FF0000">
                <a:alpha val="9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 Liney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458" name="Picture 2" descr="C:\Users\user\Downloads\0047-047-Glagoly-v-rechi-nuzhny-dlja-togo-chtoby-rasskazat-o-sposobak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6" cy="6500858"/>
          </a:xfrm>
          <a:prstGeom prst="rect">
            <a:avLst/>
          </a:prstGeom>
          <a:noFill/>
        </p:spPr>
      </p:pic>
      <p:pic>
        <p:nvPicPr>
          <p:cNvPr id="6" name="Рисунок 5" descr="slide_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4357694"/>
            <a:ext cx="181944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8 Liney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slide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1715402" cy="2087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85852" y="2500307"/>
          <a:ext cx="6286544" cy="262856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980250"/>
                <a:gridCol w="1306294"/>
              </a:tblGrid>
              <a:tr h="8761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>
                          <a:latin typeface="Times New Roman" pitchFamily="18" charset="0"/>
                          <a:cs typeface="Times New Roman" pitchFamily="18" charset="0"/>
                        </a:rPr>
                        <a:t>Всё понял, могу этот материал объяснить другому. (5 баллов) </a:t>
                      </a:r>
                      <a:endParaRPr lang="ru-RU" sz="2400" b="0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61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>
                          <a:latin typeface="Times New Roman" pitchFamily="18" charset="0"/>
                          <a:cs typeface="Times New Roman" pitchFamily="18" charset="0"/>
                        </a:rPr>
                        <a:t>Я сам всё понял, но объяснить другому не берусь.(4 балла) </a:t>
                      </a:r>
                      <a:endParaRPr lang="ru-RU" sz="2400" b="0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61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>
                          <a:latin typeface="Times New Roman" pitchFamily="18" charset="0"/>
                          <a:cs typeface="Times New Roman" pitchFamily="18" charset="0"/>
                        </a:rPr>
                        <a:t>Для полного понимания мне нужно повторить тему.(3 балла)</a:t>
                      </a:r>
                      <a:endParaRPr lang="ru-RU" sz="2400" b="0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128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</cp:revision>
  <dcterms:created xsi:type="dcterms:W3CDTF">2018-04-01T11:32:48Z</dcterms:created>
  <dcterms:modified xsi:type="dcterms:W3CDTF">2018-04-03T02:27:13Z</dcterms:modified>
</cp:coreProperties>
</file>