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72" r:id="rId3"/>
    <p:sldId id="273" r:id="rId4"/>
    <p:sldId id="274" r:id="rId5"/>
    <p:sldId id="275" r:id="rId6"/>
    <p:sldId id="277" r:id="rId7"/>
    <p:sldId id="278" r:id="rId8"/>
    <p:sldId id="280" r:id="rId9"/>
    <p:sldId id="281" r:id="rId10"/>
    <p:sldId id="283" r:id="rId11"/>
    <p:sldId id="284" r:id="rId12"/>
    <p:sldId id="286" r:id="rId13"/>
  </p:sldIdLst>
  <p:sldSz type="screen4x3" cy="6858000" cx="9144000"/>
  <p:notesSz cx="9144000" cy="6858000"/>
  <p:defaultTextStyle>
    <a:defPPr>
      <a:defRPr lang="ru-RU"/>
    </a:defPPr>
    <a:lvl1pPr algn="l" defTabSz="914400" marL="0">
      <a:defRPr sz="1800">
        <a:solidFill>
          <a:schemeClr val="tx1"/>
        </a:solidFill>
        <a:latin typeface="+mn-lt"/>
        <a:ea typeface="+mn-ea"/>
        <a:cs typeface="+mn-cs"/>
      </a:defRPr>
    </a:lvl1pPr>
    <a:lvl2pPr algn="l" defTabSz="914400" marL="457200">
      <a:defRPr sz="1800">
        <a:solidFill>
          <a:schemeClr val="tx1"/>
        </a:solidFill>
        <a:latin typeface="+mn-lt"/>
        <a:ea typeface="+mn-ea"/>
        <a:cs typeface="+mn-cs"/>
      </a:defRPr>
    </a:lvl2pPr>
    <a:lvl3pPr algn="l" defTabSz="914400" marL="914400">
      <a:defRPr sz="1800">
        <a:solidFill>
          <a:schemeClr val="tx1"/>
        </a:solidFill>
        <a:latin typeface="+mn-lt"/>
        <a:ea typeface="+mn-ea"/>
        <a:cs typeface="+mn-cs"/>
      </a:defRPr>
    </a:lvl3pPr>
    <a:lvl4pPr algn="l" defTabSz="914400" marL="1371600">
      <a:defRPr sz="1800">
        <a:solidFill>
          <a:schemeClr val="tx1"/>
        </a:solidFill>
        <a:latin typeface="+mn-lt"/>
        <a:ea typeface="+mn-ea"/>
        <a:cs typeface="+mn-cs"/>
      </a:defRPr>
    </a:lvl4pPr>
    <a:lvl5pPr algn="l" defTabSz="914400" marL="1828800">
      <a:defRPr sz="1800">
        <a:solidFill>
          <a:schemeClr val="tx1"/>
        </a:solidFill>
        <a:latin typeface="+mn-lt"/>
        <a:ea typeface="+mn-ea"/>
        <a:cs typeface="+mn-cs"/>
      </a:defRPr>
    </a:lvl5pPr>
    <a:lvl6pPr algn="l" defTabSz="914400" marL="2286000">
      <a:defRPr sz="1800">
        <a:solidFill>
          <a:schemeClr val="tx1"/>
        </a:solidFill>
        <a:latin typeface="+mn-lt"/>
        <a:ea typeface="+mn-ea"/>
        <a:cs typeface="+mn-cs"/>
      </a:defRPr>
    </a:lvl6pPr>
    <a:lvl7pPr algn="l" defTabSz="914400" marL="2743200">
      <a:defRPr sz="1800">
        <a:solidFill>
          <a:schemeClr val="tx1"/>
        </a:solidFill>
        <a:latin typeface="+mn-lt"/>
        <a:ea typeface="+mn-ea"/>
        <a:cs typeface="+mn-cs"/>
      </a:defRPr>
    </a:lvl7pPr>
    <a:lvl8pPr algn="l" defTabSz="914400" marL="3200400">
      <a:defRPr sz="1800">
        <a:solidFill>
          <a:schemeClr val="tx1"/>
        </a:solidFill>
        <a:latin typeface="+mn-lt"/>
        <a:ea typeface="+mn-ea"/>
        <a:cs typeface="+mn-cs"/>
      </a:defRPr>
    </a:lvl8pPr>
    <a:lvl9pPr algn="l" defTabSz="914400" marL="36576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slideViewPr>
    <p:cSldViewPr>
      <p:cViewPr varScale="1">
        <p:scale>
          <a:sx n="104" d="100"/>
          <a:sy n="104" d="100"/>
        </p:scale>
        <p:origin x="-1236" y="-90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2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title" userDrawn="1">
  <p:cSld name="Титульный слайд">
    <p:bg>
      <p:bgRef idx="1002">
        <a:schemeClr val="bg2"/>
      </p:bgRef>
    </p:bg>
    <p:spTree>
      <p:nvGrpSpPr>
        <p:cNvPr id="3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588" name="Заголовок 8" hidden="0"/>
          <p:cNvSpPr>
            <a:spLocks noGrp="1"/>
          </p:cNvSpPr>
          <p:nvPr isPhoto="0" userDrawn="1">
            <p:ph type="ctrTitle" hasCustomPrompt="0"/>
          </p:nvPr>
        </p:nvSpPr>
        <p:spPr bwMode="auto">
          <a:xfrm>
            <a:off x="533400" y="1371600"/>
            <a:ext cx="7851648" cy="1828800"/>
          </a:xfrm>
          <a:prstGeom prst="rect"/>
          <a:ln>
            <a:noFill/>
          </a:ln>
        </p:spPr>
        <p:txBody>
          <a:bodyPr anchor="b" bIns="0" rIns="18288" tIns="0" vert="horz">
            <a:normAutofit/>
          </a:bodyPr>
          <a:lstStyle>
            <a:lvl1pPr algn="r">
              <a:spcBef>
                <a:spcPts val="0"/>
              </a:spcBef>
              <a:buNone/>
              <a:defRPr b="1" sz="56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48589" name="Подзаголовок 16" hidden="0"/>
          <p:cNvSpPr>
            <a:spLocks noGrp="1"/>
          </p:cNvSpPr>
          <p:nvPr isPhoto="0" userDrawn="1">
            <p:ph type="subTitle" idx="1" hasCustomPrompt="0"/>
          </p:nvPr>
        </p:nvSpPr>
        <p:spPr bwMode="auto">
          <a:xfrm>
            <a:off x="533400" y="3228536"/>
            <a:ext cx="7854696" cy="1752599"/>
          </a:xfrm>
        </p:spPr>
        <p:txBody>
          <a:bodyPr lIns="0" rIns="18288"/>
          <a:lstStyle>
            <a:lvl1pPr algn="r" indent="0" marL="0" marR="45720">
              <a:buNone/>
              <a:defRPr>
                <a:solidFill>
                  <a:schemeClr val="tx1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048590" name="Дата 29" hidden="0"/>
          <p:cNvSpPr>
            <a:spLocks noGrp="1"/>
          </p:cNvSpPr>
          <p:nvPr isPhoto="0" userDrawn="1">
            <p:ph type="dt" sz="half" idx="10" hasCustomPrompt="0"/>
          </p:nvPr>
        </p:nvSpPr>
        <p:spPr bwMode="auto"/>
        <p:txBody>
          <a:bodyPr/>
          <a:p>
            <a:fld id="{69C11131-856A-4315-A25F-E516AD80A811}" type="datetimeFigureOut">
              <a:rPr lang="ru-RU"/>
            </a:fld>
            <a:endParaRPr lang="ru-RU"/>
          </a:p>
        </p:txBody>
      </p:sp>
      <p:sp>
        <p:nvSpPr>
          <p:cNvPr id="1048591" name="Нижний колонтитул 18" hidden="0"/>
          <p:cNvSpPr>
            <a:spLocks noGrp="1"/>
          </p:cNvSpPr>
          <p:nvPr isPhoto="0" userDrawn="1">
            <p:ph type="ftr" sz="quarter" idx="11" hasCustomPrompt="0"/>
          </p:nvPr>
        </p:nvSpPr>
        <p:spPr bwMode="auto"/>
        <p:txBody>
          <a:bodyPr/>
          <a:p>
            <a:endParaRPr lang="ru-RU"/>
          </a:p>
        </p:txBody>
      </p:sp>
      <p:sp>
        <p:nvSpPr>
          <p:cNvPr id="1048592" name="Номер слайда 26" hidden="0"/>
          <p:cNvSpPr>
            <a:spLocks noGrp="1"/>
          </p:cNvSpPr>
          <p:nvPr isPhoto="0" userDrawn="1">
            <p:ph type="sldNum" sz="quarter" idx="12" hasCustomPrompt="0"/>
          </p:nvPr>
        </p:nvSpPr>
        <p:spPr bwMode="auto"/>
        <p:txBody>
          <a:bodyPr/>
          <a:p>
            <a:fld id="{02967E00-3836-4381-802C-077F1049B892}" type="slidenum">
              <a:rPr lang="ru-RU"/>
            </a:fld>
            <a:endParaRPr lang="ru-RU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vertTx" userDrawn="1">
  <p:cSld name="Заголовок и вертикальный текст">
    <p:spTree>
      <p:nvGrpSpPr>
        <p:cNvPr id="5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35" name="Заголовок 1" hidden="0"/>
          <p:cNvSpPr>
            <a:spLocks noGrp="1"/>
          </p:cNvSpPr>
          <p:nvPr isPhoto="0" userDrawn="1">
            <p:ph type="title" hasCustomPrompt="0"/>
          </p:nvPr>
        </p:nvSpPr>
        <p:spPr bwMode="auto"/>
        <p:txBody>
          <a:bodyPr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48636" name="Вертикальный текст 2" hidden="0"/>
          <p:cNvSpPr>
            <a:spLocks noGrp="1"/>
          </p:cNvSpPr>
          <p:nvPr isPhoto="0" userDrawn="1">
            <p:ph type="body" orient="vert" idx="1" hasCustomPrompt="0"/>
          </p:nvPr>
        </p:nvSpPr>
        <p:spPr bwMode="auto"/>
        <p:txBody>
          <a:bodyPr vert="eaVert"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48637" name="Дата 3" hidden="0"/>
          <p:cNvSpPr>
            <a:spLocks noGrp="1"/>
          </p:cNvSpPr>
          <p:nvPr isPhoto="0" userDrawn="1">
            <p:ph type="dt" sz="half" idx="10" hasCustomPrompt="0"/>
          </p:nvPr>
        </p:nvSpPr>
        <p:spPr bwMode="auto"/>
        <p:txBody>
          <a:bodyPr/>
          <a:p>
            <a:fld id="{69C11131-856A-4315-A25F-E516AD80A811}" type="datetimeFigureOut">
              <a:rPr lang="ru-RU"/>
            </a:fld>
            <a:endParaRPr lang="ru-RU"/>
          </a:p>
        </p:txBody>
      </p:sp>
      <p:sp>
        <p:nvSpPr>
          <p:cNvPr id="1048638" name="Нижний колонтитул 4" hidden="0"/>
          <p:cNvSpPr>
            <a:spLocks noGrp="1"/>
          </p:cNvSpPr>
          <p:nvPr isPhoto="0" userDrawn="1">
            <p:ph type="ftr" sz="quarter" idx="11" hasCustomPrompt="0"/>
          </p:nvPr>
        </p:nvSpPr>
        <p:spPr bwMode="auto"/>
        <p:txBody>
          <a:bodyPr/>
          <a:p>
            <a:endParaRPr lang="ru-RU"/>
          </a:p>
        </p:txBody>
      </p:sp>
      <p:sp>
        <p:nvSpPr>
          <p:cNvPr id="1048639" name="Номер слайда 5" hidden="0"/>
          <p:cNvSpPr>
            <a:spLocks noGrp="1"/>
          </p:cNvSpPr>
          <p:nvPr isPhoto="0" userDrawn="1">
            <p:ph type="sldNum" sz="quarter" idx="12" hasCustomPrompt="0"/>
          </p:nvPr>
        </p:nvSpPr>
        <p:spPr bwMode="auto"/>
        <p:txBody>
          <a:bodyPr/>
          <a:p>
            <a:fld id="{02967E00-3836-4381-802C-077F1049B892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vertTitleAndTx" userDrawn="1">
  <p:cSld name="Вертикальный заголовок и текст">
    <p:spTree>
      <p:nvGrpSpPr>
        <p:cNvPr id="49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20" name="Вертикальный заголовок 1" hidden="0"/>
          <p:cNvSpPr>
            <a:spLocks noGrp="1"/>
          </p:cNvSpPr>
          <p:nvPr isPhoto="0" userDrawn="1">
            <p:ph type="title" orient="vert" hasCustomPrompt="0"/>
          </p:nvPr>
        </p:nvSpPr>
        <p:spPr bwMode="auto">
          <a:xfrm>
            <a:off x="6629400" y="914400"/>
            <a:ext cx="2057400" cy="5211763"/>
          </a:xfrm>
        </p:spPr>
        <p:txBody>
          <a:bodyPr vert="eaVert"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48621" name="Вертикальный текст 2" hidden="0"/>
          <p:cNvSpPr>
            <a:spLocks noGrp="1"/>
          </p:cNvSpPr>
          <p:nvPr isPhoto="0" userDrawn="1">
            <p:ph type="body" orient="vert" idx="1" hasCustomPrompt="0"/>
          </p:nvPr>
        </p:nvSpPr>
        <p:spPr bwMode="auto">
          <a:xfrm>
            <a:off x="457200" y="914400"/>
            <a:ext cx="6019800" cy="5211763"/>
          </a:xfrm>
        </p:spPr>
        <p:txBody>
          <a:bodyPr vert="eaVert"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48622" name="Дата 3" hidden="0"/>
          <p:cNvSpPr>
            <a:spLocks noGrp="1"/>
          </p:cNvSpPr>
          <p:nvPr isPhoto="0" userDrawn="1">
            <p:ph type="dt" sz="half" idx="10" hasCustomPrompt="0"/>
          </p:nvPr>
        </p:nvSpPr>
        <p:spPr bwMode="auto"/>
        <p:txBody>
          <a:bodyPr/>
          <a:p>
            <a:fld id="{69C11131-856A-4315-A25F-E516AD80A811}" type="datetimeFigureOut">
              <a:rPr lang="ru-RU"/>
            </a:fld>
            <a:endParaRPr lang="ru-RU"/>
          </a:p>
        </p:txBody>
      </p:sp>
      <p:sp>
        <p:nvSpPr>
          <p:cNvPr id="1048623" name="Нижний колонтитул 4" hidden="0"/>
          <p:cNvSpPr>
            <a:spLocks noGrp="1"/>
          </p:cNvSpPr>
          <p:nvPr isPhoto="0" userDrawn="1">
            <p:ph type="ftr" sz="quarter" idx="11" hasCustomPrompt="0"/>
          </p:nvPr>
        </p:nvSpPr>
        <p:spPr bwMode="auto"/>
        <p:txBody>
          <a:bodyPr/>
          <a:p>
            <a:endParaRPr lang="ru-RU"/>
          </a:p>
        </p:txBody>
      </p:sp>
      <p:sp>
        <p:nvSpPr>
          <p:cNvPr id="1048624" name="Номер слайда 5" hidden="0"/>
          <p:cNvSpPr>
            <a:spLocks noGrp="1"/>
          </p:cNvSpPr>
          <p:nvPr isPhoto="0" userDrawn="1">
            <p:ph type="sldNum" sz="quarter" idx="12" hasCustomPrompt="0"/>
          </p:nvPr>
        </p:nvSpPr>
        <p:spPr bwMode="auto"/>
        <p:txBody>
          <a:bodyPr/>
          <a:p>
            <a:fld id="{02967E00-3836-4381-802C-077F1049B892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obj" userDrawn="1">
  <p:cSld name="Заголовок и объект">
    <p:spTree>
      <p:nvGrpSpPr>
        <p:cNvPr id="35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00" name="Заголовок 1" hidden="0"/>
          <p:cNvSpPr>
            <a:spLocks noGrp="1"/>
          </p:cNvSpPr>
          <p:nvPr isPhoto="0" userDrawn="1">
            <p:ph type="title" hasCustomPrompt="0"/>
          </p:nvPr>
        </p:nvSpPr>
        <p:spPr bwMode="auto"/>
        <p:txBody>
          <a:bodyPr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48601" name="Содержимое 2" hidden="0"/>
          <p:cNvSpPr>
            <a:spLocks noGrp="1"/>
          </p:cNvSpPr>
          <p:nvPr isPhoto="0" userDrawn="1">
            <p:ph idx="1" hasCustomPrompt="0"/>
          </p:nvPr>
        </p:nvSpPr>
        <p:spPr bwMode="auto"/>
        <p:txBody>
          <a:bodyPr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48602" name="Дата 3" hidden="0"/>
          <p:cNvSpPr>
            <a:spLocks noGrp="1"/>
          </p:cNvSpPr>
          <p:nvPr isPhoto="0" userDrawn="1">
            <p:ph type="dt" sz="half" idx="10" hasCustomPrompt="0"/>
          </p:nvPr>
        </p:nvSpPr>
        <p:spPr bwMode="auto"/>
        <p:txBody>
          <a:bodyPr/>
          <a:p>
            <a:fld id="{69C11131-856A-4315-A25F-E516AD80A811}" type="datetimeFigureOut">
              <a:rPr lang="ru-RU"/>
            </a:fld>
            <a:endParaRPr lang="ru-RU"/>
          </a:p>
        </p:txBody>
      </p:sp>
      <p:sp>
        <p:nvSpPr>
          <p:cNvPr id="1048603" name="Нижний колонтитул 4" hidden="0"/>
          <p:cNvSpPr>
            <a:spLocks noGrp="1"/>
          </p:cNvSpPr>
          <p:nvPr isPhoto="0" userDrawn="1">
            <p:ph type="ftr" sz="quarter" idx="11" hasCustomPrompt="0"/>
          </p:nvPr>
        </p:nvSpPr>
        <p:spPr bwMode="auto"/>
        <p:txBody>
          <a:bodyPr/>
          <a:p>
            <a:endParaRPr lang="ru-RU"/>
          </a:p>
        </p:txBody>
      </p:sp>
      <p:sp>
        <p:nvSpPr>
          <p:cNvPr id="1048604" name="Номер слайда 5" hidden="0"/>
          <p:cNvSpPr>
            <a:spLocks noGrp="1"/>
          </p:cNvSpPr>
          <p:nvPr isPhoto="0" userDrawn="1">
            <p:ph type="sldNum" sz="quarter" idx="12" hasCustomPrompt="0"/>
          </p:nvPr>
        </p:nvSpPr>
        <p:spPr bwMode="auto"/>
        <p:txBody>
          <a:bodyPr/>
          <a:p>
            <a:fld id="{02967E00-3836-4381-802C-077F1049B892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secHead" userDrawn="1">
  <p:cSld name="Заголовок раздела">
    <p:bg>
      <p:bgRef idx="1002">
        <a:schemeClr val="bg2"/>
      </p:bgRef>
    </p:bg>
    <p:spTree>
      <p:nvGrpSpPr>
        <p:cNvPr id="33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594" name="Заголовок 1" hidden="0"/>
          <p:cNvSpPr>
            <a:spLocks noGrp="1"/>
          </p:cNvSpPr>
          <p:nvPr isPhoto="0" userDrawn="1">
            <p:ph type="title" hasCustomPrompt="0"/>
          </p:nvPr>
        </p:nvSpPr>
        <p:spPr bwMode="auto">
          <a:xfrm>
            <a:off x="530352" y="1316736"/>
            <a:ext cx="7772400" cy="1362455"/>
          </a:xfrm>
          <a:prstGeom prst="rect"/>
          <a:ln>
            <a:noFill/>
          </a:ln>
        </p:spPr>
        <p:txBody>
          <a:bodyPr anchor="b" bIns="0" tIns="0" vert="horz">
            <a:noAutofit/>
          </a:bodyPr>
          <a:lstStyle>
            <a:lvl1pPr algn="l">
              <a:spcBef>
                <a:spcPts val="0"/>
              </a:spcBef>
              <a:buNone/>
              <a:defRPr b="1" cap="none" sz="5600" lang="en-US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48595" name="Текст 2" hidden="0"/>
          <p:cNvSpPr>
            <a:spLocks noGrp="1"/>
          </p:cNvSpPr>
          <p:nvPr isPhoto="0" userDrawn="1">
            <p:ph type="body" idx="1" hasCustomPrompt="0"/>
          </p:nvPr>
        </p:nvSpPr>
        <p:spPr bwMode="auto">
          <a:xfrm>
            <a:off x="530352" y="2704664"/>
            <a:ext cx="7772400" cy="1509712"/>
          </a:xfrm>
        </p:spPr>
        <p:txBody>
          <a:bodyPr anchor="t" lIns="45720" rIns="45720"/>
          <a:lstStyle>
            <a:lvl1pPr indent="0" marL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596" name="Дата 3" hidden="0"/>
          <p:cNvSpPr>
            <a:spLocks noGrp="1"/>
          </p:cNvSpPr>
          <p:nvPr isPhoto="0" userDrawn="1">
            <p:ph type="dt" sz="half" idx="10" hasCustomPrompt="0"/>
          </p:nvPr>
        </p:nvSpPr>
        <p:spPr bwMode="auto"/>
        <p:txBody>
          <a:bodyPr/>
          <a:p>
            <a:fld id="{69C11131-856A-4315-A25F-E516AD80A811}" type="datetimeFigureOut">
              <a:rPr lang="ru-RU"/>
            </a:fld>
            <a:endParaRPr lang="ru-RU"/>
          </a:p>
        </p:txBody>
      </p:sp>
      <p:sp>
        <p:nvSpPr>
          <p:cNvPr id="1048597" name="Нижний колонтитул 4" hidden="0"/>
          <p:cNvSpPr>
            <a:spLocks noGrp="1"/>
          </p:cNvSpPr>
          <p:nvPr isPhoto="0" userDrawn="1">
            <p:ph type="ftr" sz="quarter" idx="11" hasCustomPrompt="0"/>
          </p:nvPr>
        </p:nvSpPr>
        <p:spPr bwMode="auto"/>
        <p:txBody>
          <a:bodyPr/>
          <a:p>
            <a:endParaRPr lang="ru-RU"/>
          </a:p>
        </p:txBody>
      </p:sp>
      <p:sp>
        <p:nvSpPr>
          <p:cNvPr id="1048598" name="Номер слайда 5" hidden="0"/>
          <p:cNvSpPr>
            <a:spLocks noGrp="1"/>
          </p:cNvSpPr>
          <p:nvPr isPhoto="0" userDrawn="1">
            <p:ph type="sldNum" sz="quarter" idx="12" hasCustomPrompt="0"/>
          </p:nvPr>
        </p:nvSpPr>
        <p:spPr bwMode="auto"/>
        <p:txBody>
          <a:bodyPr/>
          <a:p>
            <a:fld id="{02967E00-3836-4381-802C-077F1049B892}" type="slidenum">
              <a:rPr lang="ru-RU"/>
            </a:fld>
            <a:endParaRPr lang="ru-RU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twoObj" userDrawn="1">
  <p:cSld name="Два объекта">
    <p:spTree>
      <p:nvGrpSpPr>
        <p:cNvPr id="52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40" name="Заголовок 1" hidden="0"/>
          <p:cNvSpPr>
            <a:spLocks noGrp="1"/>
          </p:cNvSpPr>
          <p:nvPr isPhoto="0" userDrawn="1">
            <p:ph type="title" hasCustomPrompt="0"/>
          </p:nvPr>
        </p:nvSpPr>
        <p:spPr bwMode="auto">
          <a:xfrm>
            <a:off x="457200" y="704088"/>
            <a:ext cx="8229600" cy="1143000"/>
          </a:xfrm>
        </p:spPr>
        <p:txBody>
          <a:bodyPr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48641" name="Содержимое 2" hidden="0"/>
          <p:cNvSpPr>
            <a:spLocks noGrp="1"/>
          </p:cNvSpPr>
          <p:nvPr isPhoto="0" userDrawn="1">
            <p:ph sz="half" idx="1" hasCustomPrompt="0"/>
          </p:nvPr>
        </p:nvSpPr>
        <p:spPr bwMode="auto"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48642" name="Содержимое 3" hidden="0"/>
          <p:cNvSpPr>
            <a:spLocks noGrp="1"/>
          </p:cNvSpPr>
          <p:nvPr isPhoto="0" userDrawn="1">
            <p:ph sz="half" idx="2" hasCustomPrompt="0"/>
          </p:nvPr>
        </p:nvSpPr>
        <p:spPr bwMode="auto"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48643" name="Дата 4" hidden="0"/>
          <p:cNvSpPr>
            <a:spLocks noGrp="1"/>
          </p:cNvSpPr>
          <p:nvPr isPhoto="0" userDrawn="1">
            <p:ph type="dt" sz="half" idx="10" hasCustomPrompt="0"/>
          </p:nvPr>
        </p:nvSpPr>
        <p:spPr bwMode="auto"/>
        <p:txBody>
          <a:bodyPr/>
          <a:p>
            <a:fld id="{69C11131-856A-4315-A25F-E516AD80A811}" type="datetimeFigureOut">
              <a:rPr lang="ru-RU"/>
            </a:fld>
            <a:endParaRPr lang="ru-RU"/>
          </a:p>
        </p:txBody>
      </p:sp>
      <p:sp>
        <p:nvSpPr>
          <p:cNvPr id="1048644" name="Нижний колонтитул 5" hidden="0"/>
          <p:cNvSpPr>
            <a:spLocks noGrp="1"/>
          </p:cNvSpPr>
          <p:nvPr isPhoto="0" userDrawn="1">
            <p:ph type="ftr" sz="quarter" idx="11" hasCustomPrompt="0"/>
          </p:nvPr>
        </p:nvSpPr>
        <p:spPr bwMode="auto"/>
        <p:txBody>
          <a:bodyPr/>
          <a:p>
            <a:endParaRPr lang="ru-RU"/>
          </a:p>
        </p:txBody>
      </p:sp>
      <p:sp>
        <p:nvSpPr>
          <p:cNvPr id="1048645" name="Номер слайда 6" hidden="0"/>
          <p:cNvSpPr>
            <a:spLocks noGrp="1"/>
          </p:cNvSpPr>
          <p:nvPr isPhoto="0" userDrawn="1">
            <p:ph type="sldNum" sz="quarter" idx="12" hasCustomPrompt="0"/>
          </p:nvPr>
        </p:nvSpPr>
        <p:spPr bwMode="auto"/>
        <p:txBody>
          <a:bodyPr/>
          <a:p>
            <a:fld id="{02967E00-3836-4381-802C-077F1049B892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twoTxTwoObj" userDrawn="1">
  <p:cSld name="Сравнение">
    <p:spTree>
      <p:nvGrpSpPr>
        <p:cNvPr id="53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46" name="Заголовок 1" hidden="0"/>
          <p:cNvSpPr>
            <a:spLocks noGrp="1"/>
          </p:cNvSpPr>
          <p:nvPr isPhoto="0" userDrawn="1">
            <p:ph type="title" hasCustomPrompt="0"/>
          </p:nvPr>
        </p:nvSpPr>
        <p:spPr bwMode="auto">
          <a:xfrm>
            <a:off x="457200" y="704088"/>
            <a:ext cx="8229600" cy="1143000"/>
          </a:xfrm>
        </p:spPr>
        <p:txBody>
          <a:bodyPr anchor="b" tIns="45720"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48647" name="Текст 2" hidden="0"/>
          <p:cNvSpPr>
            <a:spLocks noGrp="1"/>
          </p:cNvSpPr>
          <p:nvPr isPhoto="0" userDrawn="1">
            <p:ph type="body" idx="1" hasCustomPrompt="0"/>
          </p:nvPr>
        </p:nvSpPr>
        <p:spPr bwMode="auto">
          <a:xfrm>
            <a:off x="457200" y="1855248"/>
            <a:ext cx="4040188" cy="659352"/>
          </a:xfrm>
        </p:spPr>
        <p:txBody>
          <a:bodyPr anchor="ctr" bIns="0" lIns="45720" rIns="45720" tIns="0">
            <a:noAutofit/>
          </a:bodyPr>
          <a:lstStyle>
            <a:lvl1pPr indent="0" marL="0">
              <a:buNone/>
              <a:defRPr b="1" cap="none" sz="2400">
                <a:solidFill>
                  <a:schemeClr val="tx2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48" name="Текст 3" hidden="0"/>
          <p:cNvSpPr>
            <a:spLocks noGrp="1"/>
          </p:cNvSpPr>
          <p:nvPr isPhoto="0" userDrawn="1">
            <p:ph type="body" sz="half" idx="3" hasCustomPrompt="0"/>
          </p:nvPr>
        </p:nvSpPr>
        <p:spPr bwMode="auto">
          <a:xfrm>
            <a:off x="4645025" y="1859757"/>
            <a:ext cx="4041775" cy="654843"/>
          </a:xfrm>
        </p:spPr>
        <p:txBody>
          <a:bodyPr anchor="ctr" bIns="0" lIns="45720" rIns="45720" tIns="0"/>
          <a:lstStyle>
            <a:lvl1pPr indent="0" marL="0">
              <a:buNone/>
              <a:defRPr b="1" cap="none" sz="2400">
                <a:solidFill>
                  <a:schemeClr val="tx2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49" name="Содержимое 4" hidden="0"/>
          <p:cNvSpPr>
            <a:spLocks noGrp="1"/>
          </p:cNvSpPr>
          <p:nvPr isPhoto="0" userDrawn="1">
            <p:ph sz="quarter" idx="2" hasCustomPrompt="0"/>
          </p:nvPr>
        </p:nvSpPr>
        <p:spPr bwMode="auto"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48650" name="Содержимое 5" hidden="0"/>
          <p:cNvSpPr>
            <a:spLocks noGrp="1"/>
          </p:cNvSpPr>
          <p:nvPr isPhoto="0" userDrawn="1">
            <p:ph sz="quarter" idx="4" hasCustomPrompt="0"/>
          </p:nvPr>
        </p:nvSpPr>
        <p:spPr bwMode="auto"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48651" name="Дата 6" hidden="0"/>
          <p:cNvSpPr>
            <a:spLocks noGrp="1"/>
          </p:cNvSpPr>
          <p:nvPr isPhoto="0" userDrawn="1">
            <p:ph type="dt" sz="half" idx="10" hasCustomPrompt="0"/>
          </p:nvPr>
        </p:nvSpPr>
        <p:spPr bwMode="auto"/>
        <p:txBody>
          <a:bodyPr/>
          <a:p>
            <a:fld id="{69C11131-856A-4315-A25F-E516AD80A811}" type="datetimeFigureOut">
              <a:rPr lang="ru-RU"/>
            </a:fld>
            <a:endParaRPr lang="ru-RU"/>
          </a:p>
        </p:txBody>
      </p:sp>
      <p:sp>
        <p:nvSpPr>
          <p:cNvPr id="1048652" name="Нижний колонтитул 7" hidden="0"/>
          <p:cNvSpPr>
            <a:spLocks noGrp="1"/>
          </p:cNvSpPr>
          <p:nvPr isPhoto="0" userDrawn="1">
            <p:ph type="ftr" sz="quarter" idx="11" hasCustomPrompt="0"/>
          </p:nvPr>
        </p:nvSpPr>
        <p:spPr bwMode="auto"/>
        <p:txBody>
          <a:bodyPr/>
          <a:p>
            <a:endParaRPr lang="ru-RU"/>
          </a:p>
        </p:txBody>
      </p:sp>
      <p:sp>
        <p:nvSpPr>
          <p:cNvPr id="1048653" name="Номер слайда 8" hidden="0"/>
          <p:cNvSpPr>
            <a:spLocks noGrp="1"/>
          </p:cNvSpPr>
          <p:nvPr isPhoto="0" userDrawn="1">
            <p:ph type="sldNum" sz="quarter" idx="12" hasCustomPrompt="0"/>
          </p:nvPr>
        </p:nvSpPr>
        <p:spPr bwMode="auto"/>
        <p:txBody>
          <a:bodyPr/>
          <a:p>
            <a:fld id="{02967E00-3836-4381-802C-077F1049B892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titleOnly" userDrawn="1">
  <p:cSld name="Только заголовок">
    <p:spTree>
      <p:nvGrpSpPr>
        <p:cNvPr id="37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06" name="Заголовок 1" hidden="0"/>
          <p:cNvSpPr>
            <a:spLocks noGrp="1"/>
          </p:cNvSpPr>
          <p:nvPr isPhoto="0" userDrawn="1">
            <p:ph type="title" hasCustomPrompt="0"/>
          </p:nvPr>
        </p:nvSpPr>
        <p:spPr bwMode="auto">
          <a:xfrm>
            <a:off x="457200" y="704088"/>
            <a:ext cx="8305800" cy="1143000"/>
          </a:xfrm>
        </p:spPr>
        <p:txBody>
          <a:bodyPr anchor="b" bIns="0" tIns="45720" vert="horz">
            <a:normAutofit/>
          </a:bodyPr>
          <a:lstStyle>
            <a:lvl1pPr algn="l">
              <a:spcBef>
                <a:spcPts val="0"/>
              </a:spcBef>
              <a:buNone/>
              <a:defRPr b="0" sz="5000">
                <a:ln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48607" name="Дата 2" hidden="0"/>
          <p:cNvSpPr>
            <a:spLocks noGrp="1"/>
          </p:cNvSpPr>
          <p:nvPr isPhoto="0" userDrawn="1">
            <p:ph type="dt" sz="half" idx="10" hasCustomPrompt="0"/>
          </p:nvPr>
        </p:nvSpPr>
        <p:spPr bwMode="auto"/>
        <p:txBody>
          <a:bodyPr/>
          <a:p>
            <a:fld id="{69C11131-856A-4315-A25F-E516AD80A811}" type="datetimeFigureOut">
              <a:rPr lang="ru-RU"/>
            </a:fld>
            <a:endParaRPr lang="ru-RU"/>
          </a:p>
        </p:txBody>
      </p:sp>
      <p:sp>
        <p:nvSpPr>
          <p:cNvPr id="1048608" name="Нижний колонтитул 3" hidden="0"/>
          <p:cNvSpPr>
            <a:spLocks noGrp="1"/>
          </p:cNvSpPr>
          <p:nvPr isPhoto="0" userDrawn="1">
            <p:ph type="ftr" sz="quarter" idx="11" hasCustomPrompt="0"/>
          </p:nvPr>
        </p:nvSpPr>
        <p:spPr bwMode="auto"/>
        <p:txBody>
          <a:bodyPr/>
          <a:p>
            <a:endParaRPr lang="ru-RU"/>
          </a:p>
        </p:txBody>
      </p:sp>
      <p:sp>
        <p:nvSpPr>
          <p:cNvPr id="1048609" name="Номер слайда 4" hidden="0"/>
          <p:cNvSpPr>
            <a:spLocks noGrp="1"/>
          </p:cNvSpPr>
          <p:nvPr isPhoto="0" userDrawn="1">
            <p:ph type="sldNum" sz="quarter" idx="12" hasCustomPrompt="0"/>
          </p:nvPr>
        </p:nvSpPr>
        <p:spPr bwMode="auto"/>
        <p:txBody>
          <a:bodyPr/>
          <a:p>
            <a:fld id="{02967E00-3836-4381-802C-077F1049B892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blank" userDrawn="1">
  <p:cSld name="Пустой слайд">
    <p:spTree>
      <p:nvGrpSpPr>
        <p:cNvPr id="24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585" name="Дата 1" hidden="0"/>
          <p:cNvSpPr>
            <a:spLocks noGrp="1"/>
          </p:cNvSpPr>
          <p:nvPr isPhoto="0" userDrawn="1">
            <p:ph type="dt" sz="half" idx="10" hasCustomPrompt="0"/>
          </p:nvPr>
        </p:nvSpPr>
        <p:spPr bwMode="auto"/>
        <p:txBody>
          <a:bodyPr/>
          <a:p>
            <a:fld id="{69C11131-856A-4315-A25F-E516AD80A811}" type="datetimeFigureOut">
              <a:rPr lang="ru-RU"/>
            </a:fld>
            <a:endParaRPr lang="ru-RU"/>
          </a:p>
        </p:txBody>
      </p:sp>
      <p:sp>
        <p:nvSpPr>
          <p:cNvPr id="1048586" name="Нижний колонтитул 2" hidden="0"/>
          <p:cNvSpPr>
            <a:spLocks noGrp="1"/>
          </p:cNvSpPr>
          <p:nvPr isPhoto="0" userDrawn="1">
            <p:ph type="ftr" sz="quarter" idx="11" hasCustomPrompt="0"/>
          </p:nvPr>
        </p:nvSpPr>
        <p:spPr bwMode="auto"/>
        <p:txBody>
          <a:bodyPr/>
          <a:p>
            <a:endParaRPr lang="ru-RU"/>
          </a:p>
        </p:txBody>
      </p:sp>
      <p:sp>
        <p:nvSpPr>
          <p:cNvPr id="1048587" name="Номер слайда 3" hidden="0"/>
          <p:cNvSpPr>
            <a:spLocks noGrp="1"/>
          </p:cNvSpPr>
          <p:nvPr isPhoto="0" userDrawn="1">
            <p:ph type="sldNum" sz="quarter" idx="12" hasCustomPrompt="0"/>
          </p:nvPr>
        </p:nvSpPr>
        <p:spPr bwMode="auto"/>
        <p:txBody>
          <a:bodyPr/>
          <a:p>
            <a:fld id="{02967E00-3836-4381-802C-077F1049B892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objTx" userDrawn="1">
  <p:cSld name="Объект с подписью">
    <p:spTree>
      <p:nvGrpSpPr>
        <p:cNvPr id="54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54" name="Заголовок 1" hidden="0"/>
          <p:cNvSpPr>
            <a:spLocks noGrp="1"/>
          </p:cNvSpPr>
          <p:nvPr isPhoto="0" userDrawn="1">
            <p:ph type="title" hasCustomPrompt="0"/>
          </p:nvPr>
        </p:nvSpPr>
        <p:spPr bwMode="auto">
          <a:xfrm>
            <a:off x="685800" y="514351"/>
            <a:ext cx="2743200" cy="1162050"/>
          </a:xfrm>
        </p:spPr>
        <p:txBody>
          <a:bodyPr anchor="b" lIns="0">
            <a:noAutofit/>
          </a:bodyPr>
          <a:lstStyle>
            <a:lvl1pPr algn="l">
              <a:spcBef>
                <a:spcPts val="0"/>
              </a:spcBef>
              <a:buNone/>
              <a:defRPr b="0" sz="2600">
                <a:ln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48655" name="Текст 2" hidden="0"/>
          <p:cNvSpPr>
            <a:spLocks noGrp="1"/>
          </p:cNvSpPr>
          <p:nvPr isPhoto="0" userDrawn="1">
            <p:ph type="body" idx="2" hasCustomPrompt="0"/>
          </p:nvPr>
        </p:nvSpPr>
        <p:spPr bwMode="auto">
          <a:xfrm>
            <a:off x="685800" y="1676400"/>
            <a:ext cx="2743200" cy="4572000"/>
          </a:xfrm>
        </p:spPr>
        <p:txBody>
          <a:bodyPr lIns="18288" rIns="18288"/>
          <a:lstStyle>
            <a:lvl1pPr algn="l" indent="0" marL="0">
              <a:buNone/>
              <a:defRPr sz="1400"/>
            </a:lvl1pPr>
            <a:lvl2pPr algn="l" indent="0">
              <a:buNone/>
              <a:defRPr sz="1200"/>
            </a:lvl2pPr>
            <a:lvl3pPr algn="l" indent="0">
              <a:buNone/>
              <a:defRPr sz="1000"/>
            </a:lvl3pPr>
            <a:lvl4pPr algn="l" indent="0">
              <a:buNone/>
              <a:defRPr sz="900"/>
            </a:lvl4pPr>
            <a:lvl5pPr algn="l" indent="0"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56" name="Содержимое 3" hidden="0"/>
          <p:cNvSpPr>
            <a:spLocks noGrp="1"/>
          </p:cNvSpPr>
          <p:nvPr isPhoto="0" userDrawn="1">
            <p:ph sz="half" idx="1" hasCustomPrompt="0"/>
          </p:nvPr>
        </p:nvSpPr>
        <p:spPr bwMode="auto"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48657" name="Дата 4" hidden="0"/>
          <p:cNvSpPr>
            <a:spLocks noGrp="1"/>
          </p:cNvSpPr>
          <p:nvPr isPhoto="0" userDrawn="1">
            <p:ph type="dt" sz="half" idx="10" hasCustomPrompt="0"/>
          </p:nvPr>
        </p:nvSpPr>
        <p:spPr bwMode="auto"/>
        <p:txBody>
          <a:bodyPr/>
          <a:p>
            <a:fld id="{69C11131-856A-4315-A25F-E516AD80A811}" type="datetimeFigureOut">
              <a:rPr lang="ru-RU"/>
            </a:fld>
            <a:endParaRPr lang="ru-RU"/>
          </a:p>
        </p:txBody>
      </p:sp>
      <p:sp>
        <p:nvSpPr>
          <p:cNvPr id="1048658" name="Нижний колонтитул 5" hidden="0"/>
          <p:cNvSpPr>
            <a:spLocks noGrp="1"/>
          </p:cNvSpPr>
          <p:nvPr isPhoto="0" userDrawn="1">
            <p:ph type="ftr" sz="quarter" idx="11" hasCustomPrompt="0"/>
          </p:nvPr>
        </p:nvSpPr>
        <p:spPr bwMode="auto"/>
        <p:txBody>
          <a:bodyPr/>
          <a:p>
            <a:endParaRPr lang="ru-RU"/>
          </a:p>
        </p:txBody>
      </p:sp>
      <p:sp>
        <p:nvSpPr>
          <p:cNvPr id="1048659" name="Номер слайда 6" hidden="0"/>
          <p:cNvSpPr>
            <a:spLocks noGrp="1"/>
          </p:cNvSpPr>
          <p:nvPr isPhoto="0" userDrawn="1">
            <p:ph type="sldNum" sz="quarter" idx="12" hasCustomPrompt="0"/>
          </p:nvPr>
        </p:nvSpPr>
        <p:spPr bwMode="auto"/>
        <p:txBody>
          <a:bodyPr/>
          <a:p>
            <a:fld id="{02967E00-3836-4381-802C-077F1049B892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showMasterSp="0" type="picTx" userDrawn="1">
  <p:cSld name="Рисунок с подписью">
    <p:spTree>
      <p:nvGrpSpPr>
        <p:cNvPr id="50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25" name="Прямоугольник с одним вырезанным скругленным углом 8" hidden="0"/>
          <p:cNvSpPr/>
          <p:nvPr isPhoto="0" userDrawn="1"/>
        </p:nvSpPr>
        <p:spPr bwMode="auto"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algn="tl" blurRad="63500" dir="7500000" dist="38500" kx="100000" rotWithShape="0" sx="98500" sy="10008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6" name="Прямоугольный треугольник 11" hidden="0"/>
          <p:cNvSpPr/>
          <p:nvPr isPhoto="0" userDrawn="1"/>
        </p:nvSpPr>
        <p:spPr bwMode="auto">
          <a:xfrm rot="420000" flipV="1">
            <a:off x="8004134" y="5359769"/>
            <a:ext cx="155448" cy="155448"/>
          </a:xfrm>
          <a:prstGeom prst="rtTriangle"/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algn="tl" blurRad="19685" dir="12900000" dist="6350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7" name="Заголовок 1" hidden="0"/>
          <p:cNvSpPr>
            <a:spLocks noGrp="1"/>
          </p:cNvSpPr>
          <p:nvPr isPhoto="0" userDrawn="1">
            <p:ph type="title" hasCustomPrompt="0"/>
          </p:nvPr>
        </p:nvSpPr>
        <p:spPr bwMode="auto">
          <a:xfrm>
            <a:off x="609600" y="1176996"/>
            <a:ext cx="2212848" cy="1582621"/>
          </a:xfrm>
        </p:spPr>
        <p:txBody>
          <a:bodyPr anchor="b" bIns="45720" lIns="45720" rIns="45720" tIns="45720" vert="horz"/>
          <a:lstStyle>
            <a:lvl1pPr algn="l">
              <a:buNone/>
              <a:defRPr b="1" sz="20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48628" name="Текст 3" hidden="0"/>
          <p:cNvSpPr>
            <a:spLocks noGrp="1"/>
          </p:cNvSpPr>
          <p:nvPr isPhoto="0" userDrawn="1">
            <p:ph type="body" sz="half" idx="2" hasCustomPrompt="0"/>
          </p:nvPr>
        </p:nvSpPr>
        <p:spPr bwMode="auto">
          <a:xfrm>
            <a:off x="609600" y="2828785"/>
            <a:ext cx="2209800" cy="2179320"/>
          </a:xfrm>
        </p:spPr>
        <p:txBody>
          <a:bodyPr anchor="t" bIns="45720" lIns="64008" rIns="45720"/>
          <a:lstStyle>
            <a:lvl1pPr algn="l" indent="0" marL="0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29" name="Дата 4" hidden="0"/>
          <p:cNvSpPr>
            <a:spLocks noGrp="1"/>
          </p:cNvSpPr>
          <p:nvPr isPhoto="0" userDrawn="1">
            <p:ph type="dt" sz="half" idx="10" hasCustomPrompt="0"/>
          </p:nvPr>
        </p:nvSpPr>
        <p:spPr bwMode="auto"/>
        <p:txBody>
          <a:bodyPr/>
          <a:p>
            <a:fld id="{69C11131-856A-4315-A25F-E516AD80A811}" type="datetimeFigureOut">
              <a:rPr lang="ru-RU"/>
            </a:fld>
            <a:endParaRPr lang="ru-RU"/>
          </a:p>
        </p:txBody>
      </p:sp>
      <p:sp>
        <p:nvSpPr>
          <p:cNvPr id="1048630" name="Нижний колонтитул 5" hidden="0"/>
          <p:cNvSpPr>
            <a:spLocks noGrp="1"/>
          </p:cNvSpPr>
          <p:nvPr isPhoto="0" userDrawn="1">
            <p:ph type="ftr" sz="quarter" idx="11" hasCustomPrompt="0"/>
          </p:nvPr>
        </p:nvSpPr>
        <p:spPr bwMode="auto"/>
        <p:txBody>
          <a:bodyPr/>
          <a:p>
            <a:endParaRPr lang="ru-RU"/>
          </a:p>
        </p:txBody>
      </p:sp>
      <p:sp>
        <p:nvSpPr>
          <p:cNvPr id="1048631" name="Номер слайда 6" hidden="0"/>
          <p:cNvSpPr>
            <a:spLocks noGrp="1"/>
          </p:cNvSpPr>
          <p:nvPr isPhoto="0" userDrawn="1">
            <p:ph type="sldNum" sz="quarter" idx="12" hasCustomPrompt="0"/>
          </p:nvPr>
        </p:nvSpPr>
        <p:spPr bwMode="auto">
          <a:xfrm>
            <a:off x="8077200" y="6356350"/>
            <a:ext cx="609600" cy="365125"/>
          </a:xfrm>
        </p:spPr>
        <p:txBody>
          <a:bodyPr/>
          <a:p>
            <a:fld id="{02967E00-3836-4381-802C-077F1049B892}" type="slidenum">
              <a:rPr lang="ru-RU"/>
            </a:fld>
            <a:endParaRPr lang="ru-RU"/>
          </a:p>
        </p:txBody>
      </p:sp>
      <p:sp>
        <p:nvSpPr>
          <p:cNvPr id="1048632" name="Рисунок 2" hidden="0"/>
          <p:cNvSpPr>
            <a:spLocks noGrp="1"/>
          </p:cNvSpPr>
          <p:nvPr isPhoto="0" userDrawn="1">
            <p:ph type="pic" idx="1" hasCustomPrompt="0"/>
          </p:nvPr>
        </p:nvSpPr>
        <p:spPr bwMode="auto">
          <a:xfrm rot="420000">
            <a:off x="3485793" y="1199517"/>
            <a:ext cx="4617720" cy="3931920"/>
          </a:xfrm>
          <a:prstGeom prst="rect"/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1048633" name="Полилиния 9" hidden="0"/>
          <p:cNvSpPr/>
          <p:nvPr isPhoto="0" userDrawn="1"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 fill="norm" stroke="1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marL="0"/>
            <a:endParaRPr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34" name="Полилиния 10" hidden="0"/>
          <p:cNvSpPr/>
          <p:nvPr isPhoto="0" userDrawn="1"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 fill="norm" stroke="1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marL="0"/>
            <a:endParaRPr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0">
  <p:cSld name="">
    <p:bg>
      <p:bgRef idx="1003">
        <a:schemeClr val="bg1"/>
      </p:bgRef>
    </p:bg>
    <p:spTree>
      <p:nvGrpSpPr>
        <p:cNvPr id="1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576" name="Полилиния 6" hidden="0"/>
          <p:cNvSpPr/>
          <p:nvPr isPhoto="0" userDrawn="1"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 fill="norm" stroke="1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marL="0"/>
            <a:endParaRPr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7" name="Полилиния 7" hidden="0"/>
          <p:cNvSpPr/>
          <p:nvPr isPhoto="0" userDrawn="1"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 fill="norm" stroke="1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pPr algn="l" marL="0"/>
            <a:endParaRPr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8" name="Заголовок 8" hidden="0"/>
          <p:cNvSpPr>
            <a:spLocks noGrp="1"/>
          </p:cNvSpPr>
          <p:nvPr isPhoto="0" userDrawn="1">
            <p:ph type="title" hasCustomPrompt="0"/>
          </p:nvPr>
        </p:nvSpPr>
        <p:spPr bwMode="auto">
          <a:xfrm>
            <a:off x="457200" y="704088"/>
            <a:ext cx="8229600" cy="1143000"/>
          </a:xfrm>
          <a:prstGeom prst="rect"/>
        </p:spPr>
        <p:txBody>
          <a:bodyPr anchor="b" bIns="0" lIns="0" rIns="0" vert="horz">
            <a:normAutofit/>
          </a:bodyPr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48579" name="Текст 29" hidden="0"/>
          <p:cNvSpPr>
            <a:spLocks noGrp="1"/>
          </p:cNvSpPr>
          <p:nvPr isPhoto="0" userDrawn="1">
            <p:ph type="body" idx="1" hasCustomPrompt="0"/>
          </p:nvPr>
        </p:nvSpPr>
        <p:spPr bwMode="auto">
          <a:xfrm>
            <a:off x="457200" y="1935480"/>
            <a:ext cx="8229600" cy="4389120"/>
          </a:xfrm>
          <a:prstGeom prst="rect"/>
        </p:spPr>
        <p:txBody>
          <a:bodyPr vert="horz">
            <a:normAutofit/>
          </a:bodyPr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48580" name="Дата 9" hidden="0"/>
          <p:cNvSpPr>
            <a:spLocks noGrp="1"/>
          </p:cNvSpPr>
          <p:nvPr isPhoto="0" userDrawn="1">
            <p:ph type="dt" sz="half" idx="2" hasCustomPrompt="0"/>
          </p:nvPr>
        </p:nvSpPr>
        <p:spPr bwMode="auto">
          <a:xfrm>
            <a:off x="457200" y="6356350"/>
            <a:ext cx="2133600" cy="365125"/>
          </a:xfrm>
          <a:prstGeom prst="rect"/>
        </p:spPr>
        <p:txBody>
          <a:bodyPr anchor="b" bIns="0" lIns="0" rIns="0" tIns="0" vert="horz"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C11131-856A-4315-A25F-E516AD80A811}" type="datetimeFigureOut">
              <a:rPr lang="ru-RU"/>
            </a:fld>
            <a:endParaRPr lang="ru-RU"/>
          </a:p>
        </p:txBody>
      </p:sp>
      <p:sp>
        <p:nvSpPr>
          <p:cNvPr id="1048581" name="Нижний колонтитул 21" hidden="0"/>
          <p:cNvSpPr>
            <a:spLocks noGrp="1"/>
          </p:cNvSpPr>
          <p:nvPr isPhoto="0" userDrawn="1">
            <p:ph type="ftr" sz="quarter" idx="3" hasCustomPrompt="0"/>
          </p:nvPr>
        </p:nvSpPr>
        <p:spPr bwMode="auto">
          <a:xfrm>
            <a:off x="2667000" y="6356350"/>
            <a:ext cx="3352800" cy="365125"/>
          </a:xfrm>
          <a:prstGeom prst="rect"/>
        </p:spPr>
        <p:txBody>
          <a:bodyPr anchor="b" bIns="0" lIns="0" rIns="0" tIns="0" vert="horz"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48582" name="Номер слайда 17" hidden="0"/>
          <p:cNvSpPr>
            <a:spLocks noGrp="1"/>
          </p:cNvSpPr>
          <p:nvPr isPhoto="0" userDrawn="1">
            <p:ph type="sldNum" sz="quarter" idx="4" hasCustomPrompt="0"/>
          </p:nvPr>
        </p:nvSpPr>
        <p:spPr bwMode="auto">
          <a:xfrm>
            <a:off x="7924800" y="6356350"/>
            <a:ext cx="762000" cy="365125"/>
          </a:xfrm>
          <a:prstGeom prst="rect"/>
        </p:spPr>
        <p:txBody>
          <a:bodyPr anchor="b" bIns="0" lIns="0" rIns="0" tIns="0" vert="horz"/>
          <a:lstStyle>
            <a:lvl1pPr algn="r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967E00-3836-4381-802C-077F1049B892}" type="slidenum">
              <a:rPr lang="ru-RU"/>
            </a:fld>
            <a:endParaRPr lang="ru-RU"/>
          </a:p>
        </p:txBody>
      </p:sp>
      <p:grpSp>
        <p:nvGrpSpPr>
          <p:cNvPr id="12" name="Группа 1" hidden="0"/>
          <p:cNvGrpSpPr/>
          <p:nvPr isPhoto="0" userDrawn="1"/>
        </p:nvGrpSpPr>
        <p:grpSpPr bwMode="auto"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048583" name="Полилиния 11" hidden="0"/>
            <p:cNvSpPr/>
            <p:nvPr isPhoto="0" userDrawn="1"/>
          </p:nvSpPr>
          <p:spPr bwMode="auto">
            <a:xfrm rot="21435691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 fill="norm" stroke="1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lang="en-US"/>
            </a:p>
          </p:txBody>
        </p:sp>
        <p:sp>
          <p:nvSpPr>
            <p:cNvPr id="1048584" name="Полилиния 12" hidden="0"/>
            <p:cNvSpPr/>
            <p:nvPr isPhoto="0" userDrawn="1"/>
          </p:nvSpPr>
          <p:spPr bwMode="auto">
            <a:xfrm rot="21435691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 fill="norm" stroke="1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lang="en-US"/>
            </a:p>
          </p:txBody>
        </p:sp>
      </p:grp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>
        <a:spcBef>
          <a:spcPts val="0"/>
        </a:spcBef>
        <a:buNone/>
        <a:defRPr b="0" sz="5000">
          <a:ln>
            <a:noFill/>
          </a:ln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algn="l" indent="-274320" marL="274320">
        <a:spcBef>
          <a:spcPts val="0"/>
        </a:spcBef>
        <a:buClr>
          <a:schemeClr val="accent3"/>
        </a:buClr>
        <a:buSzPct val="95000"/>
        <a:buFont typeface="Wingdings 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algn="l" indent="-246888" marL="640080">
        <a:spcBef>
          <a:spcPts val="0"/>
        </a:spcBef>
        <a:buClr>
          <a:schemeClr val="accent1"/>
        </a:buClr>
        <a:buSzPct val="85000"/>
        <a:buFont typeface="Wingdings 2"/>
        <a:buChar char="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algn="l" indent="-246888" marL="914400">
        <a:spcBef>
          <a:spcPts val="0"/>
        </a:spcBef>
        <a:buClr>
          <a:schemeClr val="accent2"/>
        </a:buClr>
        <a:buSzPct val="70000"/>
        <a:buFont typeface="Wingdings 2"/>
        <a:buChar char=""/>
        <a:defRPr sz="2100">
          <a:solidFill>
            <a:schemeClr val="tx1"/>
          </a:solidFill>
          <a:latin typeface="+mn-lt"/>
          <a:ea typeface="+mn-ea"/>
          <a:cs typeface="+mn-cs"/>
        </a:defRPr>
      </a:lvl3pPr>
      <a:lvl4pPr algn="l" indent="-210312" marL="1188720">
        <a:spcBef>
          <a:spcPts val="0"/>
        </a:spcBef>
        <a:buClr>
          <a:schemeClr val="accent3"/>
        </a:buClr>
        <a:buSzPct val="65000"/>
        <a:buFont typeface="Wingdings 2"/>
        <a:buChar char="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algn="l" indent="-210312" marL="1463040">
        <a:spcBef>
          <a:spcPts val="0"/>
        </a:spcBef>
        <a:buClr>
          <a:schemeClr val="accent4"/>
        </a:buClr>
        <a:buSzPct val="65000"/>
        <a:buFont typeface="Wingdings 2"/>
        <a:buChar char="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algn="l" indent="-210312" marL="1737360">
        <a:spcBef>
          <a:spcPts val="0"/>
        </a:spcBef>
        <a:buClr>
          <a:schemeClr val="accent5"/>
        </a:buClr>
        <a:buSzPct val="80000"/>
        <a:buFont typeface="Wingdings 2"/>
        <a:buChar char="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algn="l" indent="-182880" marL="1920240">
        <a:spcBef>
          <a:spcPts val="0"/>
        </a:spcBef>
        <a:buClr>
          <a:schemeClr val="accent6"/>
        </a:buClr>
        <a:buSzPct val="80000"/>
        <a:buFont typeface="Wingdings 2"/>
        <a:buChar char="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algn="l" indent="-182880" marL="2194560">
        <a:spcBef>
          <a:spcPts val="0"/>
        </a:spcBef>
        <a:buClr>
          <a:schemeClr val="tx2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algn="l" indent="-182880" marL="2468880">
        <a:spcBef>
          <a:spcPts val="0"/>
        </a:spcBef>
        <a:buClr>
          <a:schemeClr val="tx2"/>
        </a:buClr>
        <a:buFontTx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marL="0">
        <a:defRPr>
          <a:solidFill>
            <a:schemeClr val="tx1"/>
          </a:solidFill>
          <a:latin typeface="+mn-lt"/>
          <a:ea typeface="+mn-ea"/>
          <a:cs typeface="+mn-cs"/>
        </a:defRPr>
      </a:lvl1pPr>
      <a:lvl2pPr algn="l" marL="457200">
        <a:defRPr>
          <a:solidFill>
            <a:schemeClr val="tx1"/>
          </a:solidFill>
          <a:latin typeface="+mn-lt"/>
          <a:ea typeface="+mn-ea"/>
          <a:cs typeface="+mn-cs"/>
        </a:defRPr>
      </a:lvl2pPr>
      <a:lvl3pPr algn="l" marL="914400">
        <a:defRPr>
          <a:solidFill>
            <a:schemeClr val="tx1"/>
          </a:solidFill>
          <a:latin typeface="+mn-lt"/>
          <a:ea typeface="+mn-ea"/>
          <a:cs typeface="+mn-cs"/>
        </a:defRPr>
      </a:lvl3pPr>
      <a:lvl4pPr algn="l" marL="1371600">
        <a:defRPr>
          <a:solidFill>
            <a:schemeClr val="tx1"/>
          </a:solidFill>
          <a:latin typeface="+mn-lt"/>
          <a:ea typeface="+mn-ea"/>
          <a:cs typeface="+mn-cs"/>
        </a:defRPr>
      </a:lvl4pPr>
      <a:lvl5pPr algn="l" marL="1828800">
        <a:defRPr>
          <a:solidFill>
            <a:schemeClr val="tx1"/>
          </a:solidFill>
          <a:latin typeface="+mn-lt"/>
          <a:ea typeface="+mn-ea"/>
          <a:cs typeface="+mn-cs"/>
        </a:defRPr>
      </a:lvl5pPr>
      <a:lvl6pPr algn="l" marL="2286000">
        <a:defRPr>
          <a:solidFill>
            <a:schemeClr val="tx1"/>
          </a:solidFill>
          <a:latin typeface="+mn-lt"/>
          <a:ea typeface="+mn-ea"/>
          <a:cs typeface="+mn-cs"/>
        </a:defRPr>
      </a:lvl6pPr>
      <a:lvl7pPr algn="l" marL="2743200">
        <a:defRPr>
          <a:solidFill>
            <a:schemeClr val="tx1"/>
          </a:solidFill>
          <a:latin typeface="+mn-lt"/>
          <a:ea typeface="+mn-ea"/>
          <a:cs typeface="+mn-cs"/>
        </a:defRPr>
      </a:lvl7pPr>
      <a:lvl8pPr algn="l" marL="3200400">
        <a:defRPr>
          <a:solidFill>
            <a:schemeClr val="tx1"/>
          </a:solidFill>
          <a:latin typeface="+mn-lt"/>
          <a:ea typeface="+mn-ea"/>
          <a:cs typeface="+mn-cs"/>
        </a:defRPr>
      </a:lvl8pPr>
      <a:lvl9pPr algn="l" marL="3657600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PhAnim="0">
  <p:cSld name="">
    <p:spTree>
      <p:nvGrpSpPr>
        <p:cNvPr id="4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11" name="Заголовок 1" hidden="0"/>
          <p:cNvSpPr>
            <a:spLocks noGrp="1"/>
          </p:cNvSpPr>
          <p:nvPr isPhoto="0" userDrawn="1">
            <p:ph type="ctrTitle" hasCustomPrompt="0"/>
          </p:nvPr>
        </p:nvSpPr>
        <p:spPr bwMode="auto">
          <a:xfrm>
            <a:off x="611560" y="1916832"/>
            <a:ext cx="7851648" cy="1828800"/>
          </a:xfrm>
        </p:spPr>
        <p:txBody>
          <a:bodyPr>
            <a:normAutofit fontScale="90000"/>
          </a:bodyPr>
          <a:p>
            <a:pPr algn="ctr"/>
            <a:r>
              <a:rPr lang="ru-RU"/>
              <a:t>Презентация на тему</a:t>
            </a:r>
            <a:r>
              <a:rPr lang="ru-RU"/>
              <a:t>:</a:t>
            </a:r>
            <a:br>
              <a:rPr lang="ru-RU"/>
            </a:br>
            <a:r>
              <a:rPr lang="ru-RU"/>
              <a:t>«Удивительные свойства воды»</a:t>
            </a:r>
            <a:endParaRPr lang="ru-RU"/>
          </a:p>
        </p:txBody>
      </p:sp>
      <p:sp>
        <p:nvSpPr>
          <p:cNvPr id="1048612" name="Подзаголовок 2" hidden="0"/>
          <p:cNvSpPr>
            <a:spLocks noGrp="1"/>
          </p:cNvSpPr>
          <p:nvPr isPhoto="0" userDrawn="1">
            <p:ph type="subTitle" idx="1" hasCustomPrompt="0"/>
          </p:nvPr>
        </p:nvSpPr>
        <p:spPr bwMode="auto">
          <a:xfrm>
            <a:off x="1043608" y="4869159"/>
            <a:ext cx="7854696" cy="1752599"/>
          </a:xfrm>
        </p:spPr>
        <p:txBody>
          <a:bodyPr/>
          <a:p>
            <a:r>
              <a:rPr lang="ru-RU"/>
              <a:t>2 младшая группа</a:t>
            </a:r>
          </a:p>
          <a:p>
            <a:r>
              <a:rPr lang="ru-RU"/>
              <a:t>Воспитатель: </a:t>
            </a:r>
          </a:p>
          <a:p>
            <a:r>
              <a:rPr lang="ru-RU"/>
              <a:t>Конникова Татьяна Павловна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Click="1" p14:dur="2000">
        <p:fade thruBlk="0"/>
      </p:transition>
    </mc:Choice>
    <mc:Fallback>
      <p:transition spd="slow">
        <p:fade/>
      </p:transition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PhAnim="0">
  <p:cSld name="">
    <p:spTree>
      <p:nvGrpSpPr>
        <p:cNvPr id="46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17" name="Текст 2" hidden="0"/>
          <p:cNvSpPr>
            <a:spLocks noGrp="1"/>
          </p:cNvSpPr>
          <p:nvPr isPhoto="0" userDrawn="1">
            <p:ph type="body" idx="1" hasCustomPrompt="0"/>
          </p:nvPr>
        </p:nvSpPr>
        <p:spPr bwMode="auto">
          <a:xfrm>
            <a:off x="539552" y="1700808"/>
            <a:ext cx="7772400" cy="1509712"/>
          </a:xfrm>
        </p:spPr>
        <p:txBody>
          <a:bodyPr>
            <a:noAutofit/>
          </a:bodyPr>
          <a:p>
            <a:r>
              <a:rPr b="1" sz="5400" lang="ru-RU">
                <a:solidFill>
                  <a:schemeClr val="bg1"/>
                </a:solidFill>
              </a:rPr>
              <a:t>Цель: </a:t>
            </a:r>
            <a:r>
              <a:rPr sz="5400" lang="ru-RU">
                <a:solidFill>
                  <a:schemeClr val="bg1"/>
                </a:solidFill>
              </a:rPr>
              <a:t>показать детям, что вода может менять цвет с помощью красок</a:t>
            </a:r>
            <a:endParaRPr sz="5400"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Click="1" p14:dur="2000">
        <p:wheel spokes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PhAnim="0">
  <p:cSld name="">
    <p:spTree>
      <p:nvGrpSpPr>
        <p:cNvPr id="48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19" name="Заголовок 1" hidden="0"/>
          <p:cNvSpPr>
            <a:spLocks noGrp="1"/>
          </p:cNvSpPr>
          <p:nvPr isPhoto="0" userDrawn="1">
            <p:ph type="ctrTitle" hasCustomPrompt="0"/>
          </p:nvPr>
        </p:nvSpPr>
        <p:spPr bwMode="auto">
          <a:xfrm rot="465644">
            <a:off x="483056" y="2366578"/>
            <a:ext cx="7851648" cy="1828800"/>
          </a:xfrm>
        </p:spPr>
        <p:txBody>
          <a:bodyPr/>
          <a:p>
            <a:r>
              <a:rPr lang="ru-RU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</a:rPr>
              <a:t>Спасибо за внимание</a:t>
            </a:r>
            <a:br>
              <a:rPr lang="ru-RU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</a:rPr>
            </a:br>
            <a:endParaRPr lang="ru-RU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Click="1" p14:dur="2000">
        <p:fade thruBlk="0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PhAnim="0">
  <p:cSld name="">
    <p:spTree>
      <p:nvGrpSpPr>
        <p:cNvPr id="42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13" name="Содержимое 2" hidden="0"/>
          <p:cNvSpPr>
            <a:spLocks noGrp="1"/>
          </p:cNvSpPr>
          <p:nvPr isPhoto="0" userDrawn="1">
            <p:ph idx="1" hasCustomPrompt="0"/>
          </p:nvPr>
        </p:nvSpPr>
        <p:spPr bwMode="auto">
          <a:xfrm>
            <a:off x="467544" y="908720"/>
            <a:ext cx="8229600" cy="4389120"/>
          </a:xfrm>
        </p:spPr>
        <p:txBody>
          <a:bodyPr>
            <a:noAutofit/>
          </a:bodyPr>
          <a:p>
            <a:r>
              <a:rPr sz="4000" lang="ru-RU"/>
              <a:t>В нашей группе мы решили провести удивительные эксперименты с водой. Очень интересное и познавательное действо. Мы тоже хотим приобщаться к Науке! </a:t>
            </a:r>
          </a:p>
          <a:p>
            <a:r>
              <a:rPr sz="4000" lang="ru-RU"/>
              <a:t>Будет рассмотрено 4 опыта с водой и воздухом.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Click="1" p14:dur="2000">
        <p:wheel spokes="1"/>
      </p:transition>
    </mc:Choice>
    <mc:Fallback>
      <p:transition spd="slow">
        <p:fade/>
      </p:transition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PhAnim="0">
  <p:cSld name="">
    <p:spTree>
      <p:nvGrpSpPr>
        <p:cNvPr id="43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14" name="Заголовок 4" hidden="0"/>
          <p:cNvSpPr>
            <a:spLocks noGrp="1"/>
          </p:cNvSpPr>
          <p:nvPr isPhoto="0" userDrawn="1">
            <p:ph type="title" hasCustomPrompt="0"/>
          </p:nvPr>
        </p:nvSpPr>
        <p:spPr bwMode="auto">
          <a:xfrm>
            <a:off x="827584" y="3645024"/>
            <a:ext cx="7772400" cy="1362455"/>
          </a:xfrm>
        </p:spPr>
        <p:txBody>
          <a:bodyPr/>
          <a:p>
            <a:pPr algn="ctr"/>
            <a:r>
              <a:rPr sz="7200" lang="ru-RU"/>
              <a:t>Опыт № 1</a:t>
            </a:r>
            <a:br>
              <a:rPr sz="7200" lang="ru-RU"/>
            </a:br>
            <a:r>
              <a:rPr sz="7200" lang="ru-RU"/>
              <a:t>«Как водичка отправилась гулять»</a:t>
            </a:r>
            <a:endParaRPr sz="7200"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Click="1" p14:dur="2000">
        <p:wheel spokes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PhAnim="0">
  <p:cSld name="">
    <p:spTree>
      <p:nvGrpSpPr>
        <p:cNvPr id="44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15" name="Содержимое 5" hidden="0"/>
          <p:cNvSpPr>
            <a:spLocks noGrp="1"/>
          </p:cNvSpPr>
          <p:nvPr isPhoto="0" userDrawn="1">
            <p:ph idx="1" hasCustomPrompt="0"/>
          </p:nvPr>
        </p:nvSpPr>
        <p:spPr bwMode="auto">
          <a:xfrm>
            <a:off x="539552" y="404664"/>
            <a:ext cx="8229600" cy="4389120"/>
          </a:xfrm>
        </p:spPr>
        <p:txBody>
          <a:bodyPr>
            <a:noAutofit/>
          </a:bodyPr>
          <a:p>
            <a:r>
              <a:rPr b="1" sz="5400" i="1" lang="ru-RU"/>
              <a:t>Цель: </a:t>
            </a:r>
            <a:r>
              <a:rPr sz="5400" lang="ru-RU"/>
              <a:t>дать детям представления о том, что воду можно собрать различными предметами: губкой, пипеткой, </a:t>
            </a:r>
            <a:r>
              <a:rPr sz="5400" lang="ru-RU"/>
              <a:t>тряпкой </a:t>
            </a:r>
            <a:r>
              <a:rPr sz="5400" lang="ru-RU"/>
              <a:t>и шприцом</a:t>
            </a:r>
            <a:endParaRPr sz="5400"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Click="1" p14:dur="2000">
        <p:wheel spokes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PhAnim="0">
  <p:cSld name="">
    <p:spTree>
      <p:nvGrpSpPr>
        <p:cNvPr id="38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10" name="Заголовок 3" hidden="0"/>
          <p:cNvSpPr>
            <a:spLocks noGrp="1"/>
          </p:cNvSpPr>
          <p:nvPr isPhoto="0" userDrawn="1">
            <p:ph type="title" hasCustomPrompt="0"/>
          </p:nvPr>
        </p:nvSpPr>
        <p:spPr bwMode="auto">
          <a:xfrm>
            <a:off x="467544" y="2996952"/>
            <a:ext cx="8305800" cy="1143000"/>
          </a:xfrm>
        </p:spPr>
        <p:txBody>
          <a:bodyPr>
            <a:noAutofit/>
          </a:bodyPr>
          <a:p>
            <a:pPr algn="ctr"/>
            <a:r>
              <a:rPr sz="7200" lang="ru-RU"/>
              <a:t>Опыт № 2</a:t>
            </a:r>
            <a:br>
              <a:rPr sz="7200" lang="ru-RU"/>
            </a:br>
            <a:r>
              <a:rPr sz="7200" lang="ru-RU"/>
              <a:t>«Как тает снежок»</a:t>
            </a:r>
            <a:endParaRPr sz="7200"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Click="1" p14:dur="2000">
        <p:wheel spokes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PhAnim="0">
  <p:cSld name="">
    <p:spTree>
      <p:nvGrpSpPr>
        <p:cNvPr id="34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599" name="Текст 3" hidden="0"/>
          <p:cNvSpPr>
            <a:spLocks noGrp="1"/>
          </p:cNvSpPr>
          <p:nvPr isPhoto="0" userDrawn="1">
            <p:ph type="body" idx="1" hasCustomPrompt="0"/>
          </p:nvPr>
        </p:nvSpPr>
        <p:spPr bwMode="auto">
          <a:xfrm>
            <a:off x="539552" y="2132856"/>
            <a:ext cx="7772400" cy="1509712"/>
          </a:xfrm>
        </p:spPr>
        <p:txBody>
          <a:bodyPr>
            <a:noAutofit/>
          </a:bodyPr>
          <a:p>
            <a:r>
              <a:rPr b="1" sz="4800" i="1" lang="ru-RU"/>
              <a:t>Цель: </a:t>
            </a:r>
            <a:r>
              <a:rPr sz="4800" lang="ru-RU"/>
              <a:t>дать представление о том, что снег может  </a:t>
            </a:r>
            <a:r>
              <a:rPr sz="4800" lang="ru-RU"/>
              <a:t>таять в водичке.</a:t>
            </a:r>
            <a:endParaRPr sz="4800"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Click="1" p14:dur="2000">
        <p:wheel spokes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PhAnim="0">
  <p:cSld name="">
    <p:spTree>
      <p:nvGrpSpPr>
        <p:cNvPr id="32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593" name="Заголовок 4" hidden="0"/>
          <p:cNvSpPr>
            <a:spLocks noGrp="1"/>
          </p:cNvSpPr>
          <p:nvPr isPhoto="0" userDrawn="1">
            <p:ph type="ctrTitle" hasCustomPrompt="0"/>
          </p:nvPr>
        </p:nvSpPr>
        <p:spPr bwMode="auto">
          <a:xfrm>
            <a:off x="539552" y="2204864"/>
            <a:ext cx="7851648" cy="1828800"/>
          </a:xfrm>
        </p:spPr>
        <p:txBody>
          <a:bodyPr>
            <a:noAutofit/>
          </a:bodyPr>
          <a:p>
            <a:pPr algn="ctr"/>
            <a:r>
              <a:rPr sz="7200" lang="ru-RU"/>
              <a:t>Опыт № 3</a:t>
            </a:r>
            <a:br>
              <a:rPr sz="7200" lang="ru-RU"/>
            </a:br>
            <a:r>
              <a:rPr sz="7200" lang="ru-RU"/>
              <a:t>«Водичка и сахар»</a:t>
            </a:r>
            <a:endParaRPr sz="7200"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Click="1" p14:dur="2000">
        <p:wheel spokes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PhAnim="0">
  <p:cSld name="">
    <p:spTree>
      <p:nvGrpSpPr>
        <p:cNvPr id="36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05" name="Содержимое 2" hidden="0"/>
          <p:cNvSpPr>
            <a:spLocks noGrp="1"/>
          </p:cNvSpPr>
          <p:nvPr isPhoto="0" userDrawn="1">
            <p:ph idx="1" hasCustomPrompt="0"/>
          </p:nvPr>
        </p:nvSpPr>
        <p:spPr bwMode="auto">
          <a:xfrm>
            <a:off x="251520" y="836712"/>
            <a:ext cx="8568952" cy="4389120"/>
          </a:xfrm>
        </p:spPr>
        <p:txBody>
          <a:bodyPr>
            <a:normAutofit/>
          </a:bodyPr>
          <a:p>
            <a:r>
              <a:rPr b="1" sz="5400" i="1" lang="ru-RU"/>
              <a:t>Цель: </a:t>
            </a:r>
            <a:r>
              <a:rPr sz="5400" lang="ru-RU"/>
              <a:t>показать детям ,что водичка может не только собираться в разные предметы, но и растворить сахарок.</a:t>
            </a:r>
            <a:endParaRPr sz="5400"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Click="1" p14:dur="2000">
        <p:wheel spokes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PhAnim="0">
  <p:cSld name="">
    <p:spTree>
      <p:nvGrpSpPr>
        <p:cNvPr id="45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8616" name="Заголовок 3" hidden="0"/>
          <p:cNvSpPr>
            <a:spLocks noGrp="1"/>
          </p:cNvSpPr>
          <p:nvPr isPhoto="0" userDrawn="1">
            <p:ph type="title" hasCustomPrompt="0"/>
          </p:nvPr>
        </p:nvSpPr>
        <p:spPr bwMode="auto">
          <a:xfrm>
            <a:off x="611560" y="2564904"/>
            <a:ext cx="8305800" cy="1143000"/>
          </a:xfrm>
        </p:spPr>
        <p:txBody>
          <a:bodyPr>
            <a:noAutofit/>
          </a:bodyPr>
          <a:p>
            <a:pPr algn="ctr"/>
            <a:r>
              <a:rPr sz="7200" lang="ru-RU">
                <a:cs typeface="Andalus"/>
              </a:rPr>
              <a:t>Опыт № 4</a:t>
            </a:r>
            <a:br>
              <a:rPr sz="7200" lang="ru-RU">
                <a:cs typeface="Andalus"/>
              </a:rPr>
            </a:br>
            <a:r>
              <a:rPr sz="7200" lang="ru-RU">
                <a:cs typeface="Andalus"/>
              </a:rPr>
              <a:t>«Вода и краски»</a:t>
            </a:r>
            <a:endParaRPr sz="7200" lang="ru-RU">
              <a:cs typeface="Andalu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Click="1" p14:dur="2000">
        <p:wheel spokes="1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lastClr="000000" val="windowText"/>
      </a:dk1>
      <a:lt1>
        <a:sysClr lastClr="FFFFFF" val="window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Arial"/>
        <a:cs typeface="Arial"/>
      </a:majorFont>
      <a:minorFont>
        <a:latin typeface="Constantia"/>
        <a:ea typeface="Arial"/>
        <a:cs typeface="Arial"/>
      </a:minorFont>
    </a:fontScheme>
    <a:fmtScheme name="Поток">
      <a:fillStyleLst>
        <a:solidFill>
          <a:schemeClr val="phClr"/>
        </a:solidFill>
        <a:gradFill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/>
          </a:path>
        </a:gradFill>
        <a:gradFill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algn="tl" flip="none" sx="65000" sy="65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R7-Office/2024.1.1.375</Application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Презентация на тему:</dc:title>
  <dc:creator>ЕленаВитальевна</dc:creator>
  <cp:lastModifiedBy>Tatiana Vinogradova</cp:lastModifiedBy>
  <dcterms:created xsi:type="dcterms:W3CDTF">2021-03-15T23:57:28Z</dcterms:created>
  <dcterms:modified xsi:type="dcterms:W3CDTF">2025-01-24T15:15:58Z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c94353c6313a48e282ac04b3a66968d4</vt:lpwstr>
  </property>
</Properties>
</file>