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0" r:id="rId10"/>
    <p:sldId id="261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849" autoAdjust="0"/>
  </p:normalViewPr>
  <p:slideViewPr>
    <p:cSldViewPr>
      <p:cViewPr varScale="1">
        <p:scale>
          <a:sx n="65" d="100"/>
          <a:sy n="65" d="100"/>
        </p:scale>
        <p:origin x="-13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вс 02.02.25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02.02.25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02.02.25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02.02.25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02.02.25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02.02.25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02.02.25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02.02.25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02.02.25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02.02.25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02.02.25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вс 02.02.25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krymology.info/index.php/%D0%9A%D1%80%D1%8B%D0%B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votniymir.ru/krasnyj-volk-obraz-zhizni-i-sreda-obitaniya-krasnogo-volka/" TargetMode="External"/><Relationship Id="rId2" Type="http://schemas.openxmlformats.org/officeDocument/2006/relationships/hyperlink" Target="https://givotniymir.ru/lisa-zhivotnoe-obraz-zhizni-i-sreda-obitaniya-lisy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rymology.info/index.php/%D0%90%D1%81%D1%82%D1%80%D0%B0%D0%B3%D0%B0%D0%BB_%D0%BA%D1%80%D1%8B%D0%BC%D1%81%D0%BA%D0%B8%D0%B9" TargetMode="External"/><Relationship Id="rId2" Type="http://schemas.openxmlformats.org/officeDocument/2006/relationships/hyperlink" Target="http://krymology.info/index.php/%D0%9A%D1%80%D1%8B%D0%BC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Эндемичные растения и животные </a:t>
            </a:r>
            <a:r>
              <a:rPr lang="ru-RU" dirty="0" err="1" smtClean="0"/>
              <a:t>крыма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4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муфлон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666666"/>
                </a:solidFill>
                <a:latin typeface="Helvetica Neue"/>
              </a:rPr>
              <a:t>Эти дикие животные Крыма относятся к парнокопытным из рода баранов. Их вид делится на 5 подвидов. Предпочитают муфлоны жить на лесистых горных склонах. В зимнее время года опускаются чуть ниже. Средний вес самцов 50 кг, самок 35 </a:t>
            </a:r>
            <a:r>
              <a:rPr lang="ru-RU" dirty="0" smtClean="0">
                <a:solidFill>
                  <a:srgbClr val="666666"/>
                </a:solidFill>
                <a:latin typeface="Helvetica Neue"/>
              </a:rPr>
              <a:t>кг.</a:t>
            </a:r>
            <a:endParaRPr lang="ru-RU" dirty="0"/>
          </a:p>
        </p:txBody>
      </p:sp>
      <p:pic>
        <p:nvPicPr>
          <p:cNvPr id="6146" name="Picture 2" descr="ÐÐ¸Ð²Ð¾ÑÐ½ÑÐµ-ÐÑÑÐ¼Ð°-ÐÐ¿Ð¸ÑÐ°Ð½Ð¸Ñ-Ð½Ð°Ð·Ð²Ð°Ð½Ð¸Ñ-Ð¸-Ð¾ÑÐ¾Ð±ÐµÐ½Ð½Ð¾ÑÑÐ¸-Ð¶Ð¸Ð²Ð¾ÑÐ½ÑÑ-ÐÑÑÐ¼Ð°-1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0" r="19250"/>
          <a:stretch>
            <a:fillRect/>
          </a:stretch>
        </p:blipFill>
        <p:spPr bwMode="auto">
          <a:xfrm>
            <a:off x="1331640" y="1916832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6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8092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просмотр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2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556792"/>
            <a:ext cx="6400800" cy="4104456"/>
          </a:xfrm>
        </p:spPr>
        <p:txBody>
          <a:bodyPr/>
          <a:lstStyle/>
          <a:p>
            <a:r>
              <a:rPr lang="ru-RU" dirty="0">
                <a:solidFill>
                  <a:srgbClr val="252525"/>
                </a:solidFill>
                <a:latin typeface="Arial"/>
              </a:rPr>
              <a:t>Некоторые источники утверждают, что в </a:t>
            </a:r>
            <a:r>
              <a:rPr lang="ru-RU" dirty="0">
                <a:solidFill>
                  <a:srgbClr val="0B0080"/>
                </a:solidFill>
                <a:latin typeface="Arial"/>
                <a:hlinkClick r:id="rId2" tooltip="Крым"/>
              </a:rPr>
              <a:t>Крыму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 находится 10 % эндемичных видов: из них около 240 растительных, 102 видов наземных моллюсков, 30 видов насекомых, 3 вида ихтиофауны, 5 видов птиц 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182" y="3326865"/>
            <a:ext cx="477619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556792"/>
            <a:ext cx="2819400" cy="599440"/>
          </a:xfrm>
        </p:spPr>
        <p:txBody>
          <a:bodyPr/>
          <a:lstStyle/>
          <a:p>
            <a:r>
              <a:rPr lang="ru-RU" dirty="0" smtClean="0"/>
              <a:t>ласка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1916832"/>
            <a:ext cx="3107432" cy="2736304"/>
          </a:xfrm>
        </p:spPr>
        <p:txBody>
          <a:bodyPr>
            <a:normAutofit/>
          </a:bodyPr>
          <a:lstStyle/>
          <a:p>
            <a:pPr fontAlgn="base"/>
            <a:endParaRPr lang="ru-RU" b="1" dirty="0">
              <a:solidFill>
                <a:srgbClr val="444444"/>
              </a:solidFill>
              <a:latin typeface="Merriweather"/>
            </a:endParaRPr>
          </a:p>
          <a:p>
            <a:pPr algn="l" fontAlgn="base"/>
            <a:r>
              <a:rPr lang="ru-RU" dirty="0">
                <a:latin typeface="Helvetica Neue"/>
              </a:rPr>
              <a:t>На первый взгляд это крохотное и милое животное. Но с его кровожадностью трудно сравниться даже </a:t>
            </a:r>
            <a:r>
              <a:rPr lang="ru-RU" u="sng" dirty="0">
                <a:latin typeface="Helvetica Neue"/>
                <a:hlinkClick r:id="rId2" tooltip="Лиса животное"/>
              </a:rPr>
              <a:t>лисам</a:t>
            </a:r>
            <a:r>
              <a:rPr lang="ru-RU" dirty="0">
                <a:latin typeface="Helvetica Neue"/>
              </a:rPr>
              <a:t>и </a:t>
            </a:r>
            <a:r>
              <a:rPr lang="ru-RU" u="sng" dirty="0">
                <a:latin typeface="Helvetica Neue"/>
                <a:hlinkClick r:id="rId3" tooltip="Красный волк"/>
              </a:rPr>
              <a:t>волкам</a:t>
            </a:r>
            <a:r>
              <a:rPr lang="ru-RU" dirty="0">
                <a:latin typeface="Helvetica Neue"/>
              </a:rPr>
              <a:t>, которые некогда обитали на </a:t>
            </a:r>
            <a:r>
              <a:rPr lang="ru-RU" dirty="0" smtClean="0">
                <a:latin typeface="Helvetica Neue"/>
              </a:rPr>
              <a:t>полуострове</a:t>
            </a:r>
            <a:endParaRPr lang="ru-RU" dirty="0">
              <a:latin typeface="Helvetica Neue"/>
            </a:endParaRPr>
          </a:p>
          <a:p>
            <a:endParaRPr lang="ru-RU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" b="10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7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484784"/>
            <a:ext cx="2819400" cy="599440"/>
          </a:xfrm>
        </p:spPr>
        <p:txBody>
          <a:bodyPr/>
          <a:lstStyle/>
          <a:p>
            <a:r>
              <a:rPr lang="ru-RU" dirty="0" smtClean="0"/>
              <a:t>белодушка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032" y="2132856"/>
            <a:ext cx="3096344" cy="34513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dirty="0" smtClean="0">
                <a:solidFill>
                  <a:srgbClr val="666666"/>
                </a:solidFill>
                <a:latin typeface="Helvetica Neue"/>
              </a:rPr>
              <a:t>Так </a:t>
            </a:r>
            <a:r>
              <a:rPr lang="ru-RU" sz="1800" dirty="0">
                <a:solidFill>
                  <a:srgbClr val="666666"/>
                </a:solidFill>
                <a:latin typeface="Helvetica Neue"/>
              </a:rPr>
              <a:t>называется каменная куница, у которой горло и грудь украшено белой шерсткой. Нарядной, грациозной и красивой на первый взгляд белодушке не чужды </a:t>
            </a:r>
            <a:r>
              <a:rPr lang="ru-RU" sz="1800" dirty="0" smtClean="0">
                <a:solidFill>
                  <a:srgbClr val="666666"/>
                </a:solidFill>
                <a:latin typeface="Helvetica Neue"/>
              </a:rPr>
              <a:t>черты прожорливого </a:t>
            </a:r>
            <a:r>
              <a:rPr lang="ru-RU" sz="1800" dirty="0">
                <a:solidFill>
                  <a:srgbClr val="666666"/>
                </a:solidFill>
                <a:latin typeface="Helvetica Neue"/>
              </a:rPr>
              <a:t>и невероятно подвижного </a:t>
            </a:r>
            <a:r>
              <a:rPr lang="ru-RU" sz="1800" dirty="0" smtClean="0">
                <a:solidFill>
                  <a:srgbClr val="666666"/>
                </a:solidFill>
                <a:latin typeface="Helvetica Neue"/>
              </a:rPr>
              <a:t>хищника.</a:t>
            </a:r>
            <a:endParaRPr lang="ru-RU" sz="18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2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Сосна крымская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solidFill>
                  <a:srgbClr val="252525"/>
                </a:solidFill>
                <a:latin typeface="Arial"/>
              </a:rPr>
              <a:t> </a:t>
            </a:r>
            <a:r>
              <a:rPr lang="ru-RU" sz="1800" dirty="0" smtClean="0">
                <a:solidFill>
                  <a:srgbClr val="252525"/>
                </a:solidFill>
                <a:latin typeface="Arial"/>
              </a:rPr>
              <a:t>вечнозелёное </a:t>
            </a:r>
            <a:r>
              <a:rPr lang="ru-RU" sz="1800" dirty="0">
                <a:solidFill>
                  <a:srgbClr val="252525"/>
                </a:solidFill>
                <a:latin typeface="Arial"/>
              </a:rPr>
              <a:t>дерево семейства Сосновые, до 20-30 м высотой с темным, почти черным стволом и широкой зонтикообразной кроной </a:t>
            </a:r>
            <a:endParaRPr lang="ru-RU" sz="1800" dirty="0"/>
          </a:p>
        </p:txBody>
      </p:sp>
      <p:pic>
        <p:nvPicPr>
          <p:cNvPr id="7170" name="Picture 2" descr="http://krymology.info/images/thumb/2/2a/%D0%A1%D0%BE%D1%81%D0%BD%D0%B0_%D0%BA%D1%80%D1%8B%D0%BC%D1%81%D0%BA%D0%B0%D1%8F.jpg/200px-%D0%A1%D0%BE%D1%81%D0%BD%D0%B0_%D0%BA%D1%80%D1%8B%D0%BC%D1%81%D0%BA%D0%B0%D1%8F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7" b="1254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7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Шалфей </a:t>
            </a:r>
            <a:r>
              <a:rPr lang="ru-RU" dirty="0" err="1" smtClean="0"/>
              <a:t>дмитрия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>
                <a:solidFill>
                  <a:srgbClr val="252525"/>
                </a:solidFill>
                <a:latin typeface="Arial"/>
              </a:rPr>
              <a:t>Многолетнее растение, покрытое кроме простых волосков также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длинностебельчатыми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железками. Листья зеленые, доли их не шире 3-5 мм.</a:t>
            </a:r>
            <a:endParaRPr lang="ru-RU" dirty="0"/>
          </a:p>
        </p:txBody>
      </p:sp>
      <p:pic>
        <p:nvPicPr>
          <p:cNvPr id="8194" name="Picture 2" descr="Ð¨Ð°Ð»ÑÐµÐ¹ ÐÐ¼Ð¸ÑÑÐ¸Ñ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r="1431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49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ясколка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>
                <a:solidFill>
                  <a:srgbClr val="252525"/>
                </a:solidFill>
                <a:latin typeface="Arial"/>
              </a:rPr>
              <a:t>Однолетние или многолетние растения с прямостоячими или восходящими стеблями, большей частью опушённые, редко голые растения, нередко образующее плотные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дерновинки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.</a:t>
            </a:r>
            <a:endParaRPr lang="ru-RU" dirty="0"/>
          </a:p>
        </p:txBody>
      </p:sp>
      <p:sp>
        <p:nvSpPr>
          <p:cNvPr id="5" name="AutoShape 2" descr="Ð¯ÑÐºÐ¾Ð»ÐºÐ°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Ð¯ÑÐºÐ¾Ð»ÐºÐ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9" b="1726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1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Астрагал крымский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252525"/>
                </a:solidFill>
                <a:latin typeface="Arial"/>
              </a:rPr>
              <a:t>С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ерые 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от густого прижатого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опушения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растения, образующие плотные, реже рыхлые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дерновинки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. Листья из 11-13 узколинейных листочков. Венчик фиолетовый (редко белый). Растет на щебнистых каменистых холмах и склонах горного </a:t>
            </a:r>
            <a:r>
              <a:rPr lang="ru-RU" dirty="0">
                <a:solidFill>
                  <a:srgbClr val="0B0080"/>
                </a:solidFill>
                <a:latin typeface="Arial"/>
                <a:hlinkClick r:id="rId2" tooltip="Крым"/>
              </a:rPr>
              <a:t>Крыма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, особенно характерен для предгорья.</a:t>
            </a:r>
            <a:r>
              <a:rPr lang="ru-RU" baseline="30000" dirty="0">
                <a:solidFill>
                  <a:srgbClr val="0B0080"/>
                </a:solidFill>
                <a:latin typeface="Arial"/>
                <a:hlinkClick r:id="rId3"/>
              </a:rPr>
              <a:t>[1]</a:t>
            </a:r>
            <a:endParaRPr lang="ru-RU" dirty="0"/>
          </a:p>
        </p:txBody>
      </p:sp>
      <p:pic>
        <p:nvPicPr>
          <p:cNvPr id="10242" name="Picture 2" descr="http://krymology.info/images/thumb/8/82/%D0%90%D1%81%D1%82%D1%80%D0%B0%D0%B3%D0%B0%D0%BB_%D0%BA%D1%80%D1%8B%D0%BC%D1%81%D0%BA%D0%B8%D0%B9.jpg/200px-%D0%90%D1%81%D1%82%D1%80%D0%B0%D0%B3%D0%B0%D0%BB_%D0%BA%D1%80%D1%8B%D0%BC%D1%81%D0%BA%D0%B8%D0%B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r="145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5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556792"/>
            <a:ext cx="2819400" cy="599440"/>
          </a:xfrm>
        </p:spPr>
        <p:txBody>
          <a:bodyPr/>
          <a:lstStyle/>
          <a:p>
            <a:r>
              <a:rPr lang="ru-RU" dirty="0" smtClean="0"/>
              <a:t>барсук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2132856"/>
            <a:ext cx="2819400" cy="28752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666666"/>
                </a:solidFill>
                <a:latin typeface="Helvetica Neue"/>
              </a:rPr>
              <a:t> </a:t>
            </a:r>
            <a:r>
              <a:rPr lang="ru-RU" dirty="0">
                <a:solidFill>
                  <a:srgbClr val="666666"/>
                </a:solidFill>
                <a:latin typeface="Helvetica Neue"/>
              </a:rPr>
              <a:t>Эти животные республики Крым являются мирными представителями из семьи куньих. Его собратьями являются норки, выдры, соболи, росомахи, горностаи, хорьки и куницы</a:t>
            </a:r>
            <a:r>
              <a:rPr lang="ru-RU" dirty="0" smtClean="0">
                <a:solidFill>
                  <a:srgbClr val="666666"/>
                </a:solidFill>
                <a:latin typeface="Helvetica Neue"/>
              </a:rPr>
              <a:t>.</a:t>
            </a:r>
            <a:endParaRPr lang="ru-RU" dirty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0" r="19250"/>
          <a:stretch>
            <a:fillRect/>
          </a:stretch>
        </p:blipFill>
        <p:spPr bwMode="auto">
          <a:xfrm>
            <a:off x="1619672" y="1772816"/>
            <a:ext cx="2971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7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53</TotalTime>
  <Words>224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Эндемичные растения и животные крыма </vt:lpstr>
      <vt:lpstr>Презентация PowerPoint</vt:lpstr>
      <vt:lpstr>ласка</vt:lpstr>
      <vt:lpstr>белодушка</vt:lpstr>
      <vt:lpstr>Сосна крымская </vt:lpstr>
      <vt:lpstr>Шалфей дмитрия </vt:lpstr>
      <vt:lpstr>ясколка</vt:lpstr>
      <vt:lpstr>Астрагал крымский</vt:lpstr>
      <vt:lpstr>барсук</vt:lpstr>
      <vt:lpstr>муфлон</vt:lpstr>
      <vt:lpstr>Спасибо за просмотр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User</cp:lastModifiedBy>
  <cp:revision>9</cp:revision>
  <dcterms:created xsi:type="dcterms:W3CDTF">2019-03-20T18:30:15Z</dcterms:created>
  <dcterms:modified xsi:type="dcterms:W3CDTF">2025-02-02T09:33:45Z</dcterms:modified>
</cp:coreProperties>
</file>