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7" r:id="rId2"/>
    <p:sldId id="271" r:id="rId3"/>
    <p:sldId id="266" r:id="rId4"/>
    <p:sldId id="269" r:id="rId5"/>
    <p:sldId id="268" r:id="rId6"/>
    <p:sldId id="274" r:id="rId7"/>
    <p:sldId id="276" r:id="rId8"/>
    <p:sldId id="25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166" autoAdjust="0"/>
  </p:normalViewPr>
  <p:slideViewPr>
    <p:cSldViewPr snapToGrid="0">
      <p:cViewPr varScale="1">
        <p:scale>
          <a:sx n="71" d="100"/>
          <a:sy n="71" d="100"/>
        </p:scale>
        <p:origin x="113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A9F5B-BF73-42B0-9B4D-93E2B891D5AE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E0718-6590-4F0D-9280-CB6B8DD12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172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E0718-6590-4F0D-9280-CB6B8DD12DD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6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AEE138-85C7-47D3-8E31-211BB1550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EB5DDC-4210-405A-8AF4-676DE7FAA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8665C4-18D1-46B8-97E4-D0324B10E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0314E1-13BF-483A-9823-89A6CA20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B5A25A-4823-444C-91F3-B4C1A7A4A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23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87E49C-F9B2-497B-999C-413930631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5531E1-70B4-4373-8CB2-C1FB0827B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1827CF-95B0-4ECF-BCB4-EA4A37D25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205CAF-7FB6-4EF3-B328-EC4F9229F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D58067-41F7-4D05-8144-4224B9AB5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75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398340-E408-4B89-8CBB-9A77B58B3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781358-54A1-49CA-B47C-33C9B9932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C3986-9C73-4F55-B8E0-E38512356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E58C11-A6B2-4173-94B6-1ADE7402B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B90432-1D42-4F54-929A-82F60DE50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45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4E9911-3EE7-4A42-806E-E99219A81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90EC67-9096-47C5-A6CF-E439FB25F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239D30-1674-4935-A9EB-213EBF53D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B0596C-A76A-463F-B9EE-E7B4EBFC7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541123-72AA-49D8-8C3C-369108A0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49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2628B-B4A6-4E6A-B4B5-BA1054185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920254-0B2D-4DD8-B734-AD5503628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56C53D-B406-4206-B9E0-6B898BC2A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A4E563-C169-49F4-AB49-68041C0C9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68B7DF-3D54-4949-ACB0-0C13796C6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36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FB720C-FF89-4184-A8C1-55E6D5D99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64A3B6-39A9-4B39-A46D-85AF032EB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9DE385-3464-401F-89C5-6D599C326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983AB6-E3F9-47DF-8060-5077EC96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1605DF-DC96-4D54-A51D-0AF9E2544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F8E5DD-ED87-4B83-AA45-9C2E97FC2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06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64FA8C-1958-4D97-9B08-E8959F7DC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AA3E16-7886-4DA6-BBF1-D10665E2E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F07539-7F93-4B59-A2B5-A58AB9C09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A90239-9762-4DB5-AA1C-9849A19A5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AC14B4-9395-403A-8545-6A1ADCE9D4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81A0820-2279-49F1-ADDC-79B1ED5DE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897DB6C-914E-4184-A0EC-429063F8A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81F3112-C5DE-46AF-9C82-746DAEC35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71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5F2502-A05D-45AB-94C1-A2C9C6A7C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A0975C9-7D59-4CBA-ABCF-6C840041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C8F3D7-28D7-4AE9-BD15-50C64C9A1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04F668F-7B90-4C3B-AE25-19A9570D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81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68B08E5-CED2-40BE-A682-117916F66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B91C3BC-EAC3-4CB3-B661-A95963B31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EB6786-CE5D-4259-8824-C3F72561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21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388DE-319F-451E-AC59-840D12336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6E1F21-C9F6-42F4-B912-37B0A4CE9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F7C343-0D24-4933-BAD0-0C0E9B4E6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80219-00C3-4B32-91B3-0E43D24AF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11E88F-90A6-4B1D-B4D8-ED6380184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FB7EB7-D232-42D1-A9FF-CE1059D5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89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EA7FF-13B6-4977-8CDE-9498D40A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47164F-8675-4D41-AC92-F6935CE78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3AF5F9-AC4C-4AC5-A77A-F172AA6FE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06BB75-D823-46EA-B098-1EEBBFBA1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C48ACA-08FD-4A6C-B7FB-1153B635A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4EE764-3C29-40BF-A4CE-FA976271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4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52C690-F8D2-4FDF-8475-601B3ADED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6C1FC4-3F15-4F7B-8BFE-F05B234DE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0FAD27-D5CE-4868-9FB7-40E7A66E1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EB846-2E93-477A-8E14-CA7F5C11D255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A6ADBD-2AA7-40B5-ACE5-0F2595B86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478125-3BA4-4EEC-8211-0DDCE7DA8E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55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E227C-66F6-45F4-985D-024A74B92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3747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Написание электронного письма при подготовке к ВПР по английскому языку в 5,6,8 классах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>.</a:t>
            </a:r>
            <a:br>
              <a:rPr lang="ru-RU" sz="3200" b="1" dirty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2B70B9-4B34-4F6F-9C03-832BAF7F873F}"/>
              </a:ext>
            </a:extLst>
          </p:cNvPr>
          <p:cNvSpPr txBox="1"/>
          <p:nvPr/>
        </p:nvSpPr>
        <p:spPr>
          <a:xfrm>
            <a:off x="3047103" y="2970024"/>
            <a:ext cx="880782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                    </a:t>
            </a:r>
          </a:p>
          <a:p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>
                <a:solidFill>
                  <a:srgbClr val="002060"/>
                </a:solidFill>
              </a:rPr>
              <a:t>                       учитель английского языка :</a:t>
            </a:r>
            <a:r>
              <a:rPr lang="ru-RU" sz="2800" b="1" dirty="0" err="1">
                <a:solidFill>
                  <a:srgbClr val="002060"/>
                </a:solidFill>
              </a:rPr>
              <a:t>Штыкова</a:t>
            </a:r>
            <a:r>
              <a:rPr lang="ru-RU" sz="2800" b="1" dirty="0">
                <a:solidFill>
                  <a:srgbClr val="002060"/>
                </a:solidFill>
              </a:rPr>
              <a:t> С.В.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b="1" dirty="0">
              <a:solidFill>
                <a:srgbClr val="002060"/>
              </a:solidFill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>
                <a:solidFill>
                  <a:srgbClr val="002060"/>
                </a:solidFill>
              </a:rPr>
              <a:t>                        2025 </a:t>
            </a:r>
            <a:r>
              <a:rPr lang="ru-RU" sz="2800" b="1" dirty="0">
                <a:solidFill>
                  <a:srgbClr val="002060"/>
                </a:solidFill>
              </a:rPr>
              <a:t>г.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3478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ВПР электронное письмо 5 класс</a:t>
            </a:r>
            <a:b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 получили электронное  письмо от вашей подруги по переписке </a:t>
            </a:r>
            <a:r>
              <a:rPr lang="ru-RU" sz="28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Кейт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из Великобритании. Ниже приведён отрывок этого письма. </a:t>
            </a:r>
            <a:b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3490"/>
            <a:ext cx="10515600" cy="4663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From : Kate @friend.uk</a:t>
            </a:r>
          </a:p>
          <a:p>
            <a:pPr marL="0" indent="0">
              <a:buNone/>
            </a:pPr>
            <a:r>
              <a:rPr lang="en-US" dirty="0"/>
              <a:t>To Russian friend @mail.ru</a:t>
            </a:r>
          </a:p>
          <a:p>
            <a:pPr marL="0" indent="0">
              <a:buNone/>
            </a:pPr>
            <a:r>
              <a:rPr lang="en-US" dirty="0"/>
              <a:t>Subjects:</a:t>
            </a:r>
            <a:r>
              <a:rPr lang="ru-RU" dirty="0"/>
              <a:t> </a:t>
            </a:r>
            <a:r>
              <a:rPr lang="en-US" dirty="0"/>
              <a:t>School</a:t>
            </a:r>
          </a:p>
          <a:p>
            <a:pPr marL="0" indent="0">
              <a:buNone/>
            </a:pPr>
            <a:r>
              <a:rPr lang="en-US" dirty="0"/>
              <a:t>My lessons usually starts at 9 o`clock. I usually have three lessons in the morning and two lessons in the afternoon. </a:t>
            </a:r>
            <a:r>
              <a:rPr lang="en-US" dirty="0">
                <a:solidFill>
                  <a:srgbClr val="C00000"/>
                </a:solidFill>
              </a:rPr>
              <a:t>How many lessons do you usually have? What is your </a:t>
            </a:r>
            <a:r>
              <a:rPr lang="en-US" dirty="0" err="1">
                <a:solidFill>
                  <a:srgbClr val="C00000"/>
                </a:solidFill>
              </a:rPr>
              <a:t>favourite</a:t>
            </a:r>
            <a:r>
              <a:rPr lang="en-US" dirty="0">
                <a:solidFill>
                  <a:srgbClr val="C00000"/>
                </a:solidFill>
              </a:rPr>
              <a:t> subject?</a:t>
            </a:r>
          </a:p>
          <a:p>
            <a:pPr marL="0" indent="0">
              <a:buNone/>
            </a:pPr>
            <a:r>
              <a:rPr lang="ru-RU" dirty="0"/>
              <a:t>Напишите ей ответное письмо объёмом 40 -60 слов, ответьте на её вопросы. Оформите свой ответ в соответствии с правилами оформления письма. Не пишите адрес и дату. Не забудьте поблагодарить  друга за полученное письмо.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52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2076" y="536028"/>
            <a:ext cx="10515600" cy="56094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</a:rPr>
              <a:t>Dear </a:t>
            </a:r>
            <a:r>
              <a:rPr lang="en-US" sz="4000" b="1" dirty="0">
                <a:solidFill>
                  <a:srgbClr val="002060"/>
                </a:solidFill>
              </a:rPr>
              <a:t>Kate</a:t>
            </a:r>
            <a:r>
              <a:rPr lang="en-US" sz="4000" b="1" dirty="0">
                <a:solidFill>
                  <a:srgbClr val="C0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</a:rPr>
              <a:t>Thank you for your recent e-mail. It was nice to hear from you again.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</a:rPr>
              <a:t>You asked me </a:t>
            </a:r>
            <a:r>
              <a:rPr lang="en-US" sz="4000" dirty="0"/>
              <a:t>about my school.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</a:rPr>
              <a:t>Well , I can say that </a:t>
            </a:r>
            <a:r>
              <a:rPr lang="en-US" sz="4000" dirty="0"/>
              <a:t>usually I have 5 lessons. My </a:t>
            </a:r>
            <a:r>
              <a:rPr lang="en-US" sz="4000" dirty="0" err="1"/>
              <a:t>favourite</a:t>
            </a:r>
            <a:r>
              <a:rPr lang="en-US" sz="4000" dirty="0"/>
              <a:t> lesson is English.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Write back soon.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Best wishes</a:t>
            </a:r>
            <a:r>
              <a:rPr lang="en-US" sz="4000" dirty="0"/>
              <a:t>,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002060"/>
                </a:solidFill>
              </a:rPr>
              <a:t>Peter</a:t>
            </a:r>
          </a:p>
        </p:txBody>
      </p:sp>
    </p:spTree>
    <p:extLst>
      <p:ext uri="{BB962C8B-B14F-4D97-AF65-F5344CB8AC3E}">
        <p14:creationId xmlns:p14="http://schemas.microsoft.com/office/powerpoint/2010/main" val="255071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4953"/>
            <a:ext cx="10515600" cy="1087819"/>
          </a:xfrm>
        </p:spPr>
        <p:txBody>
          <a:bodyPr>
            <a:normAutofit fontScale="90000"/>
          </a:bodyPr>
          <a:lstStyle/>
          <a:p>
            <a:r>
              <a:rPr lang="ru-RU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ВПР электронное письмо </a:t>
            </a:r>
            <a:r>
              <a:rPr lang="en-US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класс</a:t>
            </a:r>
            <a:br>
              <a:rPr lang="en-US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 получили электронное  письмо от вашей подруги по переписке </a:t>
            </a:r>
            <a:r>
              <a:rPr lang="ru-RU" sz="25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Кейт</a:t>
            </a:r>
            <a:r>
              <a:rPr lang="ru-RU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из Великобритании. Ниже приведён отрывок этого письма.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7723"/>
            <a:ext cx="10515600" cy="46792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From : Kate @friend.uk</a:t>
            </a:r>
          </a:p>
          <a:p>
            <a:pPr marL="0" indent="0">
              <a:buNone/>
            </a:pPr>
            <a:r>
              <a:rPr lang="en-US" dirty="0"/>
              <a:t>To Russian friend @mail.ru</a:t>
            </a:r>
          </a:p>
          <a:p>
            <a:pPr marL="0" indent="0">
              <a:buNone/>
            </a:pPr>
            <a:r>
              <a:rPr lang="en-US" dirty="0" err="1"/>
              <a:t>Subjects:Sport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 really enjoy doing sport. For example, I go swimming twice a week. </a:t>
            </a:r>
            <a:r>
              <a:rPr lang="en-US" dirty="0">
                <a:solidFill>
                  <a:srgbClr val="C00000"/>
                </a:solidFill>
              </a:rPr>
              <a:t>Do you think that sport important to you? What kind of do you and your friend play? Do you take part in competitions?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/>
              <a:t>Напишите ей ответное письмо объёмом </a:t>
            </a:r>
            <a:r>
              <a:rPr lang="en-US" dirty="0"/>
              <a:t>60</a:t>
            </a:r>
            <a:r>
              <a:rPr lang="ru-RU" dirty="0"/>
              <a:t>-</a:t>
            </a:r>
            <a:r>
              <a:rPr lang="en-US" dirty="0"/>
              <a:t>7</a:t>
            </a:r>
            <a:r>
              <a:rPr lang="ru-RU" dirty="0"/>
              <a:t>0 слов, ответьте на его вопросы. Оформите свой ответ в соответствии с правилами оформления письма. Не пишите адрес и дату. Не забудьте поблагодарить  друга за полученное письмо.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837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5670"/>
            <a:ext cx="10515600" cy="618008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b="1" dirty="0">
                <a:solidFill>
                  <a:srgbClr val="C00000"/>
                </a:solidFill>
              </a:rPr>
              <a:t>Dear </a:t>
            </a:r>
            <a:r>
              <a:rPr lang="en-US" sz="12800" b="1" dirty="0">
                <a:solidFill>
                  <a:srgbClr val="002060"/>
                </a:solidFill>
              </a:rPr>
              <a:t>Peter</a:t>
            </a:r>
            <a:r>
              <a:rPr lang="en-US" sz="12800" b="1" dirty="0">
                <a:solidFill>
                  <a:srgbClr val="C0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C00000"/>
                </a:solidFill>
              </a:rPr>
              <a:t>Thank you for your recent e-mail. It was nice to hear from you again.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C00000"/>
                </a:solidFill>
              </a:rPr>
              <a:t>You asked me </a:t>
            </a:r>
            <a:r>
              <a:rPr lang="en-US" sz="12800" dirty="0"/>
              <a:t>about sport.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C00000"/>
                </a:solidFill>
              </a:rPr>
              <a:t>Well , I can say that </a:t>
            </a:r>
            <a:r>
              <a:rPr lang="en-US" sz="12800" dirty="0"/>
              <a:t>sport is very important for me. I really enjoy doing it too. Most of all I like swimming. My friend and I often play  tennis. We even take part in school competitions and win .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FF0000"/>
                </a:solidFill>
              </a:rPr>
              <a:t>Write back soon.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FF0000"/>
                </a:solidFill>
              </a:rPr>
              <a:t>Best wishes</a:t>
            </a:r>
            <a:r>
              <a:rPr lang="en-US" sz="12800" dirty="0"/>
              <a:t>,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002060"/>
                </a:solidFill>
              </a:rPr>
              <a:t>Kate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90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ВПР электронное письмо </a:t>
            </a:r>
            <a:r>
              <a:rPr lang="en-US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класс</a:t>
            </a:r>
            <a:br>
              <a:rPr lang="en-US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 получили электронное  письмо от вашей подруги по переписке </a:t>
            </a:r>
            <a:r>
              <a:rPr lang="ru-RU" sz="25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Кейт</a:t>
            </a:r>
            <a:r>
              <a:rPr lang="ru-RU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из Великобритании. Ниже приведён отрывок этого письма. </a:t>
            </a:r>
            <a:br>
              <a:rPr lang="ru-RU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From : Kate @friend.uk</a:t>
            </a:r>
          </a:p>
          <a:p>
            <a:pPr marL="0" indent="0">
              <a:buNone/>
            </a:pPr>
            <a:r>
              <a:rPr lang="en-US" dirty="0"/>
              <a:t>To Russian friend @mail.ru</a:t>
            </a:r>
          </a:p>
          <a:p>
            <a:pPr marL="0" indent="0">
              <a:buNone/>
            </a:pPr>
            <a:r>
              <a:rPr lang="en-US" dirty="0"/>
              <a:t>Subjects: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 have started to write a new book. What books do you like reading?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Who is your </a:t>
            </a:r>
            <a:r>
              <a:rPr lang="en-US" dirty="0" err="1">
                <a:solidFill>
                  <a:srgbClr val="FF0000"/>
                </a:solidFill>
              </a:rPr>
              <a:t>favourite</a:t>
            </a:r>
            <a:r>
              <a:rPr lang="en-US" dirty="0">
                <a:solidFill>
                  <a:srgbClr val="FF0000"/>
                </a:solidFill>
              </a:rPr>
              <a:t> writer? Do you buy books or borrow them from your school library?</a:t>
            </a:r>
          </a:p>
          <a:p>
            <a:pPr marL="0" indent="0">
              <a:buNone/>
            </a:pPr>
            <a:r>
              <a:rPr lang="ru-RU" dirty="0"/>
              <a:t>Напишите ей ответное письмо объёмом 80-90 слов, ответьте на его вопросы. Оформите свой ответ в соответствии с правилами оформления письма. Не пишите адрес и дату. Не забудьте поблагодарить  друга за полученное письмо.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66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3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ВПР электронное письмо </a:t>
            </a:r>
            <a:r>
              <a:rPr lang="en-US" sz="23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23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класс</a:t>
            </a:r>
            <a:br>
              <a:rPr lang="en-US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 получили электронное  письмо от вашей подруги по переписке </a:t>
            </a:r>
            <a:r>
              <a:rPr lang="ru-RU" sz="23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Кейт</a:t>
            </a:r>
            <a:r>
              <a:rPr lang="ru-RU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из Великобритании. Ниже приведён отрывок этого письма. </a:t>
            </a:r>
            <a:b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From : Kate @friend.uk</a:t>
            </a:r>
          </a:p>
          <a:p>
            <a:pPr marL="0" indent="0">
              <a:buNone/>
            </a:pPr>
            <a:r>
              <a:rPr lang="en-US" dirty="0"/>
              <a:t>To Russian friend @mail.ru</a:t>
            </a:r>
          </a:p>
          <a:p>
            <a:pPr marL="0" indent="0">
              <a:buNone/>
            </a:pPr>
            <a:r>
              <a:rPr lang="en-US" dirty="0"/>
              <a:t>Subjects: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 have started to write a new book. What books do you like reading?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Who is your </a:t>
            </a:r>
            <a:r>
              <a:rPr lang="en-US" dirty="0" err="1">
                <a:solidFill>
                  <a:srgbClr val="FF0000"/>
                </a:solidFill>
              </a:rPr>
              <a:t>favourite</a:t>
            </a:r>
            <a:r>
              <a:rPr lang="en-US" dirty="0">
                <a:solidFill>
                  <a:srgbClr val="FF0000"/>
                </a:solidFill>
              </a:rPr>
              <a:t> writer? Do you buy books or borrow them from your school library?</a:t>
            </a:r>
          </a:p>
          <a:p>
            <a:pPr marL="0" indent="0">
              <a:buNone/>
            </a:pPr>
            <a:r>
              <a:rPr lang="ru-RU" dirty="0"/>
              <a:t>Напишите ей ответное письмо объёмом 80-90 слов, ответьте на его вопросы. Оформите свой ответ в соответствии с правилами оформления письма. Не пишите адрес и дату. Не забудьте поблагодарить  друга за полученное письмо.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399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891" y="126124"/>
            <a:ext cx="1095703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Dear </a:t>
            </a:r>
            <a:r>
              <a:rPr lang="en-US" sz="3600" b="1" dirty="0">
                <a:solidFill>
                  <a:srgbClr val="002060"/>
                </a:solidFill>
              </a:rPr>
              <a:t>Kate</a:t>
            </a:r>
            <a:r>
              <a:rPr lang="en-US" sz="3600" b="1" dirty="0">
                <a:solidFill>
                  <a:srgbClr val="C00000"/>
                </a:solidFill>
              </a:rPr>
              <a:t>,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Thank you for your recent e-mail. It was nice to hear from you again. Sorry , I haven`t written you earlier. I was busy with my project on English.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You asked me </a:t>
            </a:r>
            <a:r>
              <a:rPr lang="en-US" sz="3200" dirty="0"/>
              <a:t>about reading books.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Well , I can say that </a:t>
            </a:r>
            <a:r>
              <a:rPr lang="en-US" sz="3200" dirty="0"/>
              <a:t>I really love reading books . I read 5 books a year. Most of all I like reading adventure stories and fairy tales because they are so exciting. My </a:t>
            </a:r>
            <a:r>
              <a:rPr lang="en-US" sz="3200" dirty="0" err="1"/>
              <a:t>favourite</a:t>
            </a:r>
            <a:r>
              <a:rPr lang="en-US" sz="3200" dirty="0"/>
              <a:t> writers are A. Pushkin and J. </a:t>
            </a:r>
            <a:r>
              <a:rPr lang="en-US" sz="3200" dirty="0" err="1"/>
              <a:t>Tolkein</a:t>
            </a:r>
            <a:r>
              <a:rPr lang="en-US" sz="3200" dirty="0"/>
              <a:t>. At school we read different stories and poems. We discuss them, study write biographies, learn the poems by heart.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Write back soon.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Best wishes</a:t>
            </a:r>
            <a:r>
              <a:rPr lang="en-US" sz="3200" dirty="0"/>
              <a:t>,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Peter</a:t>
            </a:r>
          </a:p>
        </p:txBody>
      </p:sp>
    </p:spTree>
    <p:extLst>
      <p:ext uri="{BB962C8B-B14F-4D97-AF65-F5344CB8AC3E}">
        <p14:creationId xmlns:p14="http://schemas.microsoft.com/office/powerpoint/2010/main" val="15400106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760</Words>
  <Application>Microsoft Office PowerPoint</Application>
  <PresentationFormat>Широкоэкранный</PresentationFormat>
  <Paragraphs>55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Написание электронного письма при подготовке к ВПР по английскому языку в 5,6,8 классах . </vt:lpstr>
      <vt:lpstr> ВПР электронное письмо 5 класс Вы получили электронное  письмо от вашей подруги по переписке Кейт из Великобритании. Ниже приведён отрывок этого письма.  </vt:lpstr>
      <vt:lpstr>Презентация PowerPoint</vt:lpstr>
      <vt:lpstr>ВПР электронное письмо 6 класс Вы получили электронное  письмо от вашей подруги по переписке Кейт из Великобритании. Ниже приведён отрывок этого письма.</vt:lpstr>
      <vt:lpstr>Презентация PowerPoint</vt:lpstr>
      <vt:lpstr>ВПР электронное письмо 8 класс Вы получили электронное  письмо от вашей подруги по переписке Кейт из Великобритании. Ниже приведён отрывок этого письма.  </vt:lpstr>
      <vt:lpstr>ВПР электронное письмо 6 класс Вы получили электронное  письмо от вашей подруги по переписке Кейт из Великобритании. Ниже приведён отрывок этого письма.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</cp:lastModifiedBy>
  <cp:revision>33</cp:revision>
  <dcterms:created xsi:type="dcterms:W3CDTF">2025-02-09T13:12:19Z</dcterms:created>
  <dcterms:modified xsi:type="dcterms:W3CDTF">2025-02-10T13:25:28Z</dcterms:modified>
</cp:coreProperties>
</file>