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4224" r:id="rId2"/>
    <p:sldMasterId id="2147484272" r:id="rId3"/>
    <p:sldMasterId id="2147484284" r:id="rId4"/>
  </p:sldMasterIdLst>
  <p:notesMasterIdLst>
    <p:notesMasterId r:id="rId29"/>
  </p:notesMasterIdLst>
  <p:sldIdLst>
    <p:sldId id="362" r:id="rId5"/>
    <p:sldId id="370" r:id="rId6"/>
    <p:sldId id="371" r:id="rId7"/>
    <p:sldId id="291" r:id="rId8"/>
    <p:sldId id="301" r:id="rId9"/>
    <p:sldId id="302" r:id="rId10"/>
    <p:sldId id="372" r:id="rId11"/>
    <p:sldId id="373" r:id="rId12"/>
    <p:sldId id="307" r:id="rId13"/>
    <p:sldId id="308" r:id="rId14"/>
    <p:sldId id="309" r:id="rId15"/>
    <p:sldId id="374" r:id="rId16"/>
    <p:sldId id="280" r:id="rId17"/>
    <p:sldId id="377" r:id="rId18"/>
    <p:sldId id="314" r:id="rId19"/>
    <p:sldId id="375" r:id="rId20"/>
    <p:sldId id="316" r:id="rId21"/>
    <p:sldId id="338" r:id="rId22"/>
    <p:sldId id="376" r:id="rId23"/>
    <p:sldId id="286" r:id="rId24"/>
    <p:sldId id="365" r:id="rId25"/>
    <p:sldId id="378" r:id="rId26"/>
    <p:sldId id="379" r:id="rId27"/>
    <p:sldId id="38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84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97582-D829-46CE-8861-8B23FF284F52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3BB91-357B-4D59-B3E7-C691F9C743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1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3BB91-357B-4D59-B3E7-C691F9C7439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77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0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46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67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266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52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4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8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74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23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67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28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4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56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79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19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773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79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16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14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99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67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68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04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782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37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47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079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058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55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28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98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6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28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73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966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63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362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511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82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94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039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35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72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88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9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3379A-1A3E-4711-94FF-4EF754020B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B81A2-EF4D-4549-A2AD-E30E001E69B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4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3.wdp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10" Type="http://schemas.microsoft.com/office/2007/relationships/hdphoto" Target="../media/hdphoto17.wdp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5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2.jpe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11" Type="http://schemas.microsoft.com/office/2007/relationships/hdphoto" Target="../media/hdphoto24.wdp"/><Relationship Id="rId5" Type="http://schemas.openxmlformats.org/officeDocument/2006/relationships/image" Target="../media/image39.png"/><Relationship Id="rId15" Type="http://schemas.microsoft.com/office/2007/relationships/hdphoto" Target="../media/hdphoto26.wdp"/><Relationship Id="rId10" Type="http://schemas.openxmlformats.org/officeDocument/2006/relationships/image" Target="../media/image43.png"/><Relationship Id="rId4" Type="http://schemas.microsoft.com/office/2007/relationships/hdphoto" Target="../media/hdphoto22.wdp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eg"/><Relationship Id="rId5" Type="http://schemas.microsoft.com/office/2007/relationships/hdphoto" Target="../media/hdphoto18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3.wdp"/><Relationship Id="rId5" Type="http://schemas.openxmlformats.org/officeDocument/2006/relationships/image" Target="../media/image39.png"/><Relationship Id="rId10" Type="http://schemas.microsoft.com/office/2007/relationships/hdphoto" Target="../media/hdphoto28.wdp"/><Relationship Id="rId4" Type="http://schemas.microsoft.com/office/2007/relationships/hdphoto" Target="../media/hdphoto7.wdp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51.png"/><Relationship Id="rId4" Type="http://schemas.microsoft.com/office/2007/relationships/hdphoto" Target="../media/hdphoto2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54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microsoft.com/office/2007/relationships/hdphoto" Target="../media/hdphoto1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12AD81-30D1-479C-9E02-FE6D7CB900EA}"/>
              </a:ext>
            </a:extLst>
          </p:cNvPr>
          <p:cNvSpPr txBox="1"/>
          <p:nvPr/>
        </p:nvSpPr>
        <p:spPr>
          <a:xfrm>
            <a:off x="7020272" y="630932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–логопед: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Петрова Ольга Николаевна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07D60-A684-4BC7-AC46-17F9D2FC2CC4}"/>
              </a:ext>
            </a:extLst>
          </p:cNvPr>
          <p:cNvSpPr txBox="1"/>
          <p:nvPr/>
        </p:nvSpPr>
        <p:spPr>
          <a:xfrm>
            <a:off x="1763688" y="74067"/>
            <a:ext cx="57959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634021, город Томск, ул. Алтайская 128, телефон 45-06-40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262AE-138F-4F20-B631-E2BD018CCBC6}"/>
              </a:ext>
            </a:extLst>
          </p:cNvPr>
          <p:cNvSpPr txBox="1"/>
          <p:nvPr/>
        </p:nvSpPr>
        <p:spPr>
          <a:xfrm>
            <a:off x="1619672" y="2708920"/>
            <a:ext cx="57959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Лексическая тема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«23 февраля День защитника Отечества»</a:t>
            </a:r>
          </a:p>
        </p:txBody>
      </p:sp>
    </p:spTree>
    <p:extLst>
      <p:ext uri="{BB962C8B-B14F-4D97-AF65-F5344CB8AC3E}">
        <p14:creationId xmlns:p14="http://schemas.microsoft.com/office/powerpoint/2010/main" val="62085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" y="3815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6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Picture 6" descr="https://fs02.vseosvita.ua/0200ykca-3341/01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5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80" y="1471758"/>
            <a:ext cx="1913441" cy="191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i.pinimg.com/originals/e0/c1/d7/e0c1d7e5d90a034263529b14332d188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069" y="4398100"/>
            <a:ext cx="1701568" cy="170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336938" y="1647596"/>
            <a:ext cx="2943342" cy="1561764"/>
            <a:chOff x="5336938" y="1647596"/>
            <a:chExt cx="2943342" cy="1561764"/>
          </a:xfrm>
        </p:grpSpPr>
        <p:pic>
          <p:nvPicPr>
            <p:cNvPr id="13" name="Picture 6" descr="https://fs02.vseosvita.ua/0200ykca-3341/01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55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516" y="1647596"/>
              <a:ext cx="1561764" cy="156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ttps://fs02.vseosvita.ua/0200ykca-3341/01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955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938" y="1647596"/>
              <a:ext cx="1561764" cy="1561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5652120" y="4205764"/>
            <a:ext cx="2607162" cy="2237169"/>
            <a:chOff x="5652120" y="4205764"/>
            <a:chExt cx="2607162" cy="2237169"/>
          </a:xfrm>
        </p:grpSpPr>
        <p:pic>
          <p:nvPicPr>
            <p:cNvPr id="16" name="Picture 2" descr="https://i.pinimg.com/originals/e0/c1/d7/e0c1d7e5d90a034263529b14332d1888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4205764"/>
              <a:ext cx="1386386" cy="1386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i.pinimg.com/originals/e0/c1/d7/e0c1d7e5d90a034263529b14332d1888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5109" y="5068760"/>
              <a:ext cx="1374173" cy="137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23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6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endParaRPr lang="ru-RU" kern="0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56" l="10000" r="8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8021" y="1395379"/>
            <a:ext cx="1469663" cy="1790766"/>
          </a:xfrm>
          <a:prstGeom prst="rect">
            <a:avLst/>
          </a:prstGeom>
        </p:spPr>
      </p:pic>
      <p:pic>
        <p:nvPicPr>
          <p:cNvPr id="13" name="Picture 2" descr="https://st3.depositphotos.com/1719108/15870/i/950/depositphotos_158709980-stock-photo-military-plane-with-propeller-fly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67" y="4485481"/>
            <a:ext cx="2289977" cy="161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452963" y="1530245"/>
            <a:ext cx="2676932" cy="1799533"/>
            <a:chOff x="5452963" y="1530245"/>
            <a:chExt cx="2676932" cy="179953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556" l="10000" r="804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60232" y="1530245"/>
              <a:ext cx="1469663" cy="1790766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556" l="10000" r="8044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52963" y="1539012"/>
              <a:ext cx="1469663" cy="1790766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5452963" y="4162540"/>
            <a:ext cx="2767128" cy="2268111"/>
            <a:chOff x="5452963" y="4162540"/>
            <a:chExt cx="2767128" cy="2268111"/>
          </a:xfrm>
        </p:grpSpPr>
        <p:pic>
          <p:nvPicPr>
            <p:cNvPr id="17" name="Picture 2" descr="https://st3.depositphotos.com/1719108/15870/i/950/depositphotos_158709980-stock-photo-military-plane-with-propeller-flying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963" y="4162540"/>
              <a:ext cx="1712338" cy="1210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https://st3.depositphotos.com/1719108/15870/i/950/depositphotos_158709980-stock-photo-military-plane-with-propeller-flying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0034" y="5264009"/>
              <a:ext cx="1650057" cy="1166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23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6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endParaRPr lang="ru-RU" kern="0" dirty="0">
              <a:solidFill>
                <a:prstClr val="black"/>
              </a:solidFill>
            </a:endParaRPr>
          </a:p>
        </p:txBody>
      </p:sp>
      <p:pic>
        <p:nvPicPr>
          <p:cNvPr id="10" name="Picture 8" descr="https://i.mycdn.me/i?r=AzEPZsRbOZEKgBhR0XGMT1RkpHQpBpkgA28qY3BHeOO3kq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69" y="1297182"/>
            <a:ext cx="1987160" cy="19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avatars.mds.yandex.net/get-zen_doc/1857554/pub_5d0dd9c3f56fb600afe25ea7_5d0dd9d06b111400aebd0ef2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396" y="4581128"/>
            <a:ext cx="2186438" cy="11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269446" y="1238637"/>
            <a:ext cx="3163836" cy="2011425"/>
            <a:chOff x="5269446" y="1238637"/>
            <a:chExt cx="3163836" cy="2011425"/>
          </a:xfrm>
        </p:grpSpPr>
        <p:pic>
          <p:nvPicPr>
            <p:cNvPr id="14" name="Picture 8" descr="https://i.mycdn.me/i?r=AzEPZsRbOZEKgBhR0XGMT1RkpHQpBpkgA28qY3BHeOO3kqaKTM5SRkZCeTgDn6uOyi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446" y="1262902"/>
              <a:ext cx="1987160" cy="198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https://i.mycdn.me/i?r=AzEPZsRbOZEKgBhR0XGMT1RkpHQpBpkgA28qY3BHeOO3kqaKTM5SRkZCeTgDn6uOyi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6122" y="1238637"/>
              <a:ext cx="1987160" cy="198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5938029" y="4157964"/>
            <a:ext cx="1894161" cy="1984847"/>
            <a:chOff x="5938029" y="4157964"/>
            <a:chExt cx="1894161" cy="1984847"/>
          </a:xfrm>
        </p:grpSpPr>
        <p:pic>
          <p:nvPicPr>
            <p:cNvPr id="17" name="Picture 4" descr="https://avatars.mds.yandex.net/get-zen_doc/1857554/pub_5d0dd9c3f56fb600afe25ea7_5d0dd9d06b111400aebd0ef2/scale_120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4157964"/>
              <a:ext cx="1748022" cy="923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s://avatars.mds.yandex.net/get-zen_doc/1857554/pub_5d0dd9c3f56fb600afe25ea7_5d0dd9d06b111400aebd0ef2/scale_120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029" y="5156643"/>
              <a:ext cx="1866564" cy="986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370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/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20" y="4561269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ДЕ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76643" y="4558475"/>
            <a:ext cx="1368152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САН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044794" y="4558515"/>
            <a:ext cx="1743230" cy="1150237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kern="0" dirty="0">
                <a:solidFill>
                  <a:prstClr val="black"/>
                </a:solidFill>
                <a:latin typeface="Calibri" panose="020F0502020204030204"/>
              </a:rPr>
              <a:t>ТНИК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слога</a:t>
            </a:r>
          </a:p>
        </p:txBody>
      </p:sp>
      <p:pic>
        <p:nvPicPr>
          <p:cNvPr id="8" name="Picture 2" descr="https://listok-perm.ru/image/cache/data/product/127065-800x8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2125" r="82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81" y="916666"/>
            <a:ext cx="5468603" cy="546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9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20" y="4561269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ПА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76643" y="4558475"/>
            <a:ext cx="1368152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РА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044794" y="4558515"/>
            <a:ext cx="1743230" cy="1150237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ШЮТ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18436" name="Picture 4" descr="https://www.sportspng.com/images/2/5fd8a946902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041" y="842708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111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38422" y="4553266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СА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1" y="4561269"/>
            <a:ext cx="1224136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МО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926062" y="4561309"/>
            <a:ext cx="1224136" cy="1150237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ЛЕТ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8" name="Picture 2" descr="https://st3.depositphotos.com/1719108/15870/i/950/depositphotos_158709980-stock-photo-military-plane-with-propeller-flyi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79424"/>
            <a:ext cx="5229823" cy="369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3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20" y="4561269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ЛЕТ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84869" y="4547780"/>
            <a:ext cx="1590987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ЧИК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56" l="10000" r="8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7984" y="1052736"/>
            <a:ext cx="4320480" cy="526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728193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ТАНК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pic>
        <p:nvPicPr>
          <p:cNvPr id="6" name="Picture 4" descr="https://st1.chatovod.ru/i/widget/gifts/tank_2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28" b="941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04790"/>
            <a:ext cx="4951641" cy="495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84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20" y="4561269"/>
            <a:ext cx="1440161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ТАН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84869" y="4547780"/>
            <a:ext cx="1590987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КИСТ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0" b="94700" l="10000" r="90000">
                        <a14:backgroundMark x1="43800" y1="29500" x2="43800" y2="29500"/>
                        <a14:backgroundMark x1="55500" y1="28900" x2="55500" y2="28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976" y="1410807"/>
            <a:ext cx="4532699" cy="544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8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2016225" cy="1158240"/>
          </a:xfrm>
          <a:prstGeom prst="roundRect">
            <a:avLst/>
          </a:prstGeom>
          <a:solidFill>
            <a:srgbClr val="00B050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ШЛЕМ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1 слог</a:t>
            </a:r>
          </a:p>
        </p:txBody>
      </p:sp>
      <p:sp>
        <p:nvSpPr>
          <p:cNvPr id="2" name="AutoShape 2" descr="https://img.allzip.org/g/275/orig/138136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g.allzip.org/g/275/orig/1381366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2" name="Picture 6" descr="https://s00.yaplakal.com/pics/pics_original/7/2/4/62724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63" y="2165480"/>
            <a:ext cx="5477637" cy="410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46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2151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61" y="914400"/>
            <a:ext cx="2550722" cy="21428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79652" y="2967335"/>
            <a:ext cx="18473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600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7870" y="3105834"/>
            <a:ext cx="29322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Военно-воздушные силы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9076" y="914400"/>
            <a:ext cx="2643827" cy="21914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52753" y="3191792"/>
            <a:ext cx="25903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Военно-морской флот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67" y="3760577"/>
            <a:ext cx="2549816" cy="24392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7067" y="6314875"/>
            <a:ext cx="25498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Сухопутные войска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6281790"/>
            <a:ext cx="572918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Ракетные войска стратегического назначения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9076" y="3802021"/>
            <a:ext cx="2643827" cy="239781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36634" y="-20271"/>
            <a:ext cx="619268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Армия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4126684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8824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27" y="4450442"/>
            <a:ext cx="648073" cy="405388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6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2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07" y="2023559"/>
            <a:ext cx="2457603" cy="248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4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5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9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2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13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89" y="3573016"/>
            <a:ext cx="792085" cy="18664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65" y="1719031"/>
            <a:ext cx="560791" cy="392974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cdn1.ozone.ru/s3/multimedia-k/6006290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Picture 6" descr="https://s00.yaplakal.com/pics/pics_original/7/2/4/6272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291" y="5298781"/>
            <a:ext cx="1652368" cy="123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sklad.freeimg.ru/rsynced_images/gun-152480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63" y="1316183"/>
            <a:ext cx="1382767" cy="69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avatars.mds.yandex.net/get-zen_doc/1857554/pub_5d0dd9c3f56fb600afe25ea7_5d0dd9d06b111400aebd0ef2/scale_1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5" y="3244417"/>
            <a:ext cx="1403175" cy="74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i.pinimg.com/originals/e0/c1/d7/e0c1d7e5d90a034263529b14332d1888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49342"/>
            <a:ext cx="1486649" cy="14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s://s15742.cdn.ngenix.net/static/stavkatv/user-avatars/5e25a8eaa3ed9aebcf2ed603/origin/21251016b21ad1be9776cd4e78cea7f48ddbc2b9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305" y="892143"/>
            <a:ext cx="1436866" cy="143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969501" y="2969245"/>
            <a:ext cx="1610367" cy="1389659"/>
            <a:chOff x="6969501" y="2969245"/>
            <a:chExt cx="1610367" cy="1389659"/>
          </a:xfrm>
        </p:grpSpPr>
        <p:pic>
          <p:nvPicPr>
            <p:cNvPr id="26" name="Picture 2" descr="https://st3.depositphotos.com/1719108/15870/i/950/depositphotos_158709980-stock-photo-military-plane-with-propeller-flying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9501" y="2969245"/>
              <a:ext cx="1055520" cy="746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ttps://st3.depositphotos.com/1719108/15870/i/950/depositphotos_158709980-stock-photo-military-plane-with-propeller-flying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48" y="3612618"/>
              <a:ext cx="1055520" cy="746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834065" y="4981282"/>
            <a:ext cx="1401502" cy="1554709"/>
            <a:chOff x="834065" y="4981282"/>
            <a:chExt cx="1401502" cy="1554709"/>
          </a:xfrm>
        </p:grpSpPr>
        <p:pic>
          <p:nvPicPr>
            <p:cNvPr id="28" name="Picture 4" descr="https://st1.chatovod.ru/i/widget/gifts/tank_256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1328" b="941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065" y="4981282"/>
              <a:ext cx="936104" cy="936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2117" y="5597779"/>
              <a:ext cx="933450" cy="938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13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8" y="188641"/>
            <a:ext cx="37742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Какая картинка лишняя?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1268760"/>
            <a:ext cx="6840760" cy="4680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4" descr="https://avatars.mds.yandex.net/get-zen_doc/1857554/pub_5d0dd9c3f56fb600afe25ea7_5d0dd9d06b111400aebd0ef2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35" y="1846072"/>
            <a:ext cx="2970288" cy="156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i.mycdn.me/i?r=AzEPZsRbOZEKgBhR0XGMT1RkpHQpBpkgA28qY3BHeOO3kqaKTM5SRkZCeTgDn6uOy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876" y="1634075"/>
            <a:ext cx="1987160" cy="19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.stranamam.ru/data/cache/2015apr/15/29/15747109_156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273001"/>
            <a:ext cx="1638799" cy="115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umbs.dreamstime.com/z/%D0%B2%D0%BE%D0%B8%D0%BD%D1%81%D0%BA%D0%B0%D1%8F-%D1%82%D1%8F%D0%BF%D0%BA%D0%B0-368374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82" y="4065612"/>
            <a:ext cx="2171980" cy="157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37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8" y="188641"/>
            <a:ext cx="37742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Какая картинка лишняя?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1268760"/>
            <a:ext cx="6840760" cy="4680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4" descr="https://st1.chatovod.ru/i/widget/gifts/tank_2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28" b="941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43" y="1545531"/>
            <a:ext cx="1855297" cy="185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00.yaplakal.com/pics/pics_original/7/2/4/62724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1999726" cy="149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00" b="94700" l="10000" r="90000">
                        <a14:backgroundMark x1="43800" y1="29500" x2="43800" y2="29500"/>
                        <a14:backgroundMark x1="55500" y1="28900" x2="55500" y2="28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8" y="3743491"/>
            <a:ext cx="1597163" cy="1919398"/>
          </a:xfrm>
          <a:prstGeom prst="rect">
            <a:avLst/>
          </a:prstGeom>
        </p:spPr>
      </p:pic>
      <p:pic>
        <p:nvPicPr>
          <p:cNvPr id="8" name="Picture 8" descr="https://i.mycdn.me/i?r=AzEPZsRbOZEKgBhR0XGMT1RkpHQpBpkgA28qY3BHeOO3kqaKTM5SRkZCeTgDn6uOy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43491"/>
            <a:ext cx="1827416" cy="182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3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8" y="188641"/>
            <a:ext cx="37742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Какая картинка лишняя?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1268760"/>
            <a:ext cx="6840760" cy="4680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4" name="Picture 2" descr="https://model-car.ru/upload/iblock/9c5/9c57886c616c83f7489dfd04109cf1a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76" y="3257272"/>
            <a:ext cx="4214001" cy="280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model-car.ru/upload/iblock/9c5/9c57886c616c83f7489dfd04109cf1a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7805" l="30125" r="7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67" y="3813324"/>
            <a:ext cx="3327408" cy="22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originals/e0/c1/d7/e0c1d7e5d90a034263529b14332d188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64291"/>
            <a:ext cx="2015033" cy="20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t3.depositphotos.com/1719108/15870/i/950/depositphotos_158709980-stock-photo-military-plane-with-propeller-fly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75" y="1979127"/>
            <a:ext cx="1927591" cy="136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3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8" y="188641"/>
            <a:ext cx="377424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Какая картинка лишняя?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115616" y="1268760"/>
            <a:ext cx="6840760" cy="46805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Picture 2" descr="https://listok-perm.ru/image/cache/data/product/127065-8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42578"/>
            <a:ext cx="1865785" cy="186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www.sportspng.com/images/2/5fd8a946902e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27" y="1371921"/>
            <a:ext cx="2316586" cy="231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t3.depositphotos.com/1719108/15870/i/950/depositphotos_158709980-stock-photo-military-plane-with-propeller-fly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83" y="3861048"/>
            <a:ext cx="2173130" cy="15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avatars.mds.yandex.net/get-zen_doc/1857554/pub_5d0dd9c3f56fb600afe25ea7_5d0dd9d06b111400aebd0ef2/scale_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59" y="3861048"/>
            <a:ext cx="2520279" cy="133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63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63569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56" l="10000" r="8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8224" y="973736"/>
            <a:ext cx="1916024" cy="2334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0" b="94700" l="10000" r="90000">
                        <a14:backgroundMark x1="43800" y1="29500" x2="43800" y2="29500"/>
                        <a14:backgroundMark x1="55500" y1="28900" x2="55500" y2="28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2329" y="3935859"/>
            <a:ext cx="1998718" cy="240196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75786" y="72275"/>
            <a:ext cx="6299032" cy="15388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solidFill>
                  <a:srgbClr val="00B050"/>
                </a:solidFill>
              </a:rPr>
              <a:t>Кто  охраняет нашу Родину?</a:t>
            </a:r>
          </a:p>
          <a:p>
            <a:pPr algn="ctr"/>
            <a:endParaRPr lang="ru-RU" sz="5400" i="1" dirty="0">
              <a:ln w="0"/>
              <a:solidFill>
                <a:srgbClr val="5B9BD5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3414126"/>
            <a:ext cx="268128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Пограничник 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82328" y="6335645"/>
            <a:ext cx="216978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Танкист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9808" y="6253996"/>
            <a:ext cx="81464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Моряк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994732" y="3414126"/>
            <a:ext cx="1151244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Летчик</a:t>
            </a:r>
          </a:p>
        </p:txBody>
      </p:sp>
      <p:pic>
        <p:nvPicPr>
          <p:cNvPr id="1026" name="Picture 2" descr="https://listok-perm.ru/image/cache/data/product/127065-800x8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45" l="2007" r="788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071" y="1082080"/>
            <a:ext cx="2277430" cy="227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fs02.vseosvita.ua/0200ykca-3341/01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5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0" y="1048787"/>
            <a:ext cx="2277430" cy="227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.mycdn.me/i?r=AzEPZsRbOZEKgBhR0XGMT1RkpHQpBpkgA28qY3BHeOO3kqaKTM5SRkZCeTgDn6uOyi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4" y="3935859"/>
            <a:ext cx="2318137" cy="23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1.bp.blogspot.com/-ATmwt1FtS3M/YC_LnwOHjCI/AAAAAAAAA1w/Whtw_Mg4H180xjIBk2HDjvzsVtcczzUpwCLcBGAsYHQ/s1014/detivvoenoiforme1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697" y="4121194"/>
            <a:ext cx="1221121" cy="194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11266" y="3445389"/>
            <a:ext cx="30809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Десантник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88224" y="6337827"/>
            <a:ext cx="12865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Пехотинец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3236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0" b="94700" l="10000" r="90000">
                        <a14:backgroundMark x1="43800" y1="29500" x2="43800" y2="29500"/>
                        <a14:backgroundMark x1="55500" y1="28900" x2="55500" y2="28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149" y="1124744"/>
            <a:ext cx="1998718" cy="2401969"/>
          </a:xfrm>
          <a:prstGeom prst="rect">
            <a:avLst/>
          </a:prstGeom>
        </p:spPr>
      </p:pic>
      <p:pic>
        <p:nvPicPr>
          <p:cNvPr id="2052" name="Picture 4" descr="https://st1.chatovod.ru/i/widget/gifts/tank_2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28" b="941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93656"/>
            <a:ext cx="1828838" cy="18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0" b="94700" l="10000" r="90000">
                        <a14:backgroundMark x1="43800" y1="29500" x2="43800" y2="29500"/>
                        <a14:backgroundMark x1="55500" y1="28900" x2="55500" y2="28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3192" y="1136007"/>
            <a:ext cx="1998718" cy="2401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0" b="94700" l="10000" r="90000">
                        <a14:backgroundMark x1="43800" y1="29500" x2="43800" y2="29500"/>
                        <a14:backgroundMark x1="55500" y1="28900" x2="55500" y2="28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3696" y="1153409"/>
            <a:ext cx="1998718" cy="24019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0" b="94700" l="10000" r="90000">
                        <a14:backgroundMark x1="43800" y1="29500" x2="43800" y2="29500"/>
                        <a14:backgroundMark x1="55500" y1="28900" x2="55500" y2="28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6056" y="1153409"/>
            <a:ext cx="1998718" cy="24019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0" b="94700" l="10000" r="90000">
                        <a14:backgroundMark x1="43800" y1="29500" x2="43800" y2="29500"/>
                        <a14:backgroundMark x1="55500" y1="28900" x2="55500" y2="28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4248" y="1124742"/>
            <a:ext cx="1998718" cy="2401969"/>
          </a:xfrm>
          <a:prstGeom prst="rect">
            <a:avLst/>
          </a:prstGeom>
        </p:spPr>
      </p:pic>
      <p:pic>
        <p:nvPicPr>
          <p:cNvPr id="10" name="Picture 4" descr="https://st1.chatovod.ru/i/widget/gifts/tank_2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28" b="941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983" y="4703459"/>
            <a:ext cx="1828838" cy="18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t1.chatovod.ru/i/widget/gifts/tank_2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28" b="941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910" y="3789040"/>
            <a:ext cx="1828838" cy="18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t1.chatovod.ru/i/widget/gifts/tank_2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28" b="941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56052"/>
            <a:ext cx="1828838" cy="18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t1.chatovod.ru/i/widget/gifts/tank_2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28" b="941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33" y="3645024"/>
            <a:ext cx="1828838" cy="18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2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180" y="0"/>
            <a:ext cx="9327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56" l="10000" r="8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09" y="1268760"/>
            <a:ext cx="1916024" cy="2334652"/>
          </a:xfrm>
          <a:prstGeom prst="rect">
            <a:avLst/>
          </a:prstGeom>
        </p:spPr>
      </p:pic>
      <p:pic>
        <p:nvPicPr>
          <p:cNvPr id="3074" name="Picture 2" descr="https://st3.depositphotos.com/1719108/15870/i/950/depositphotos_158709980-stock-photo-military-plane-with-propeller-fly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96" y="5315701"/>
            <a:ext cx="1875722" cy="132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56" l="10000" r="8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1801" y="1324909"/>
            <a:ext cx="1916024" cy="2334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56" l="10000" r="8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4828" y="1324909"/>
            <a:ext cx="1916024" cy="23346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56" l="10000" r="8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0852" y="1309706"/>
            <a:ext cx="1916024" cy="23346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556" l="10000" r="80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9892" y="1319721"/>
            <a:ext cx="1916024" cy="2334652"/>
          </a:xfrm>
          <a:prstGeom prst="rect">
            <a:avLst/>
          </a:prstGeom>
        </p:spPr>
      </p:pic>
      <p:pic>
        <p:nvPicPr>
          <p:cNvPr id="10" name="Picture 2" descr="https://st3.depositphotos.com/1719108/15870/i/950/depositphotos_158709980-stock-photo-military-plane-with-propeller-fly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33" y="4691534"/>
            <a:ext cx="1774318" cy="125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t3.depositphotos.com/1719108/15870/i/950/depositphotos_158709980-stock-photo-military-plane-with-propeller-flyi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1" y="4609561"/>
            <a:ext cx="1794910" cy="126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t3.depositphotos.com/1719108/15870/i/950/depositphotos_158709980-stock-photo-military-plane-with-propeller-flyin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740" y="5321829"/>
            <a:ext cx="1924141" cy="13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t3.depositphotos.com/1719108/15870/i/950/depositphotos_158709980-stock-photo-military-plane-with-propeller-flying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321829"/>
            <a:ext cx="1942228" cy="1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" y="18826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</p:txBody>
      </p:sp>
      <p:pic>
        <p:nvPicPr>
          <p:cNvPr id="4" name="Picture 8" descr="https://i.mycdn.me/i?r=AzEPZsRbOZEKgBhR0XGMT1RkpHQpBpkgA28qY3BHeOO3kq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58" y="1116457"/>
            <a:ext cx="2318137" cy="23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vatars.mds.yandex.net/get-zen_doc/1857554/pub_5d0dd9c3f56fb600afe25ea7_5d0dd9d06b111400aebd0ef2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5" y="4035726"/>
            <a:ext cx="2258942" cy="11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i.mycdn.me/i?r=AzEPZsRbOZEKgBhR0XGMT1RkpHQpBpkgA28qY3BHeOO3kq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43" y="1116457"/>
            <a:ext cx="2318137" cy="23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.mycdn.me/i?r=AzEPZsRbOZEKgBhR0XGMT1RkpHQpBpkgA28qY3BHeOO3kq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66" y="1116457"/>
            <a:ext cx="2318137" cy="23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i.mycdn.me/i?r=AzEPZsRbOZEKgBhR0XGMT1RkpHQpBpkgA28qY3BHeOO3kq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14815"/>
            <a:ext cx="2318137" cy="23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i.mycdn.me/i?r=AzEPZsRbOZEKgBhR0XGMT1RkpHQpBpkgA28qY3BHeOO3kqaKTM5SRkZCeTgDn6uOy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14814"/>
            <a:ext cx="2318137" cy="23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avatars.mds.yandex.net/get-zen_doc/1857554/pub_5d0dd9c3f56fb600afe25ea7_5d0dd9d06b111400aebd0ef2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92" y="5229200"/>
            <a:ext cx="2258942" cy="11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avatars.mds.yandex.net/get-zen_doc/1857554/pub_5d0dd9c3f56fb600afe25ea7_5d0dd9d06b111400aebd0ef2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229200"/>
            <a:ext cx="2258942" cy="11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avatars.mds.yandex.net/get-zen_doc/1857554/pub_5d0dd9c3f56fb600afe25ea7_5d0dd9d06b111400aebd0ef2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64873"/>
            <a:ext cx="2258942" cy="11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avatars.mds.yandex.net/get-zen_doc/1857554/pub_5d0dd9c3f56fb600afe25ea7_5d0dd9d06b111400aebd0ef2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746" y="4064873"/>
            <a:ext cx="2258942" cy="119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" y="18826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(пехотинец, автомат)</a:t>
            </a:r>
          </a:p>
        </p:txBody>
      </p:sp>
      <p:pic>
        <p:nvPicPr>
          <p:cNvPr id="6" name="Picture 12" descr="https://1.bp.blogspot.com/-ATmwt1FtS3M/YC_LnwOHjCI/AAAAAAAAA1w/Whtw_Mg4H180xjIBk2HDjvzsVtcczzUpwCLcBGAsYHQ/s1014/detivvoenoiforme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62" y="1413491"/>
            <a:ext cx="1491012" cy="237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klad.freeimg.ru/rsynced_images/gun-152480_1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8" y="4857402"/>
            <a:ext cx="1979586" cy="98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1.bp.blogspot.com/-ATmwt1FtS3M/YC_LnwOHjCI/AAAAAAAAA1w/Whtw_Mg4H180xjIBk2HDjvzsVtcczzUpwCLcBGAsYHQ/s1014/detivvoenoiforme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81838"/>
            <a:ext cx="1491012" cy="237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1.bp.blogspot.com/-ATmwt1FtS3M/YC_LnwOHjCI/AAAAAAAAA1w/Whtw_Mg4H180xjIBk2HDjvzsVtcczzUpwCLcBGAsYHQ/s1014/detivvoenoiforme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390978"/>
            <a:ext cx="1491012" cy="237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1.bp.blogspot.com/-ATmwt1FtS3M/YC_LnwOHjCI/AAAAAAAAA1w/Whtw_Mg4H180xjIBk2HDjvzsVtcczzUpwCLcBGAsYHQ/s1014/detivvoenoiforme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29" y="1413491"/>
            <a:ext cx="1491012" cy="237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1.bp.blogspot.com/-ATmwt1FtS3M/YC_LnwOHjCI/AAAAAAAAA1w/Whtw_Mg4H180xjIBk2HDjvzsVtcczzUpwCLcBGAsYHQ/s1014/detivvoenoiforme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13491"/>
            <a:ext cx="1491012" cy="237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klad.freeimg.ru/rsynced_images/gun-152480_1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350" y="5526762"/>
            <a:ext cx="1979586" cy="98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klad.freeimg.ru/rsynced_images/gun-152480_1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67" y="5455620"/>
            <a:ext cx="1979586" cy="98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klad.freeimg.ru/rsynced_images/gun-152480_1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475" y="4799175"/>
            <a:ext cx="1979586" cy="98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klad.freeimg.ru/rsynced_images/gun-152480_1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390" y="4799175"/>
            <a:ext cx="1979586" cy="98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20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" y="18826"/>
            <a:ext cx="9097464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раз).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(десантник, парашют)</a:t>
            </a:r>
          </a:p>
        </p:txBody>
      </p:sp>
      <p:pic>
        <p:nvPicPr>
          <p:cNvPr id="7" name="Picture 2" descr="https://listok-perm.ru/image/cache/data/product/127065-8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45" l="2007" r="7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2" y="1155522"/>
            <a:ext cx="2417472" cy="24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www.sportspng.com/images/2/5fd8a946902e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2" y="4121194"/>
            <a:ext cx="2237625" cy="22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listok-perm.ru/image/cache/data/product/127065-8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45" l="2007" r="7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192" y="1191641"/>
            <a:ext cx="2417472" cy="24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istok-perm.ru/image/cache/data/product/127065-8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45" l="2007" r="7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70364"/>
            <a:ext cx="2417472" cy="24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listok-perm.ru/image/cache/data/product/127065-8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45" l="2007" r="7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70364"/>
            <a:ext cx="2417472" cy="24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listok-perm.ru/image/cache/data/product/127065-800x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445" l="2007" r="77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81331"/>
            <a:ext cx="2417472" cy="241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www.sportspng.com/images/2/5fd8a946902e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996" y="4620375"/>
            <a:ext cx="2237625" cy="22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www.sportspng.com/images/2/5fd8a946902e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20375"/>
            <a:ext cx="2237625" cy="22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www.sportspng.com/images/2/5fd8a946902e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68" y="4071326"/>
            <a:ext cx="2237625" cy="22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www.sportspng.com/images/2/5fd8a946902e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50662"/>
            <a:ext cx="2237625" cy="223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86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catherineasquithgallery.com/uploads/posts/2021-02/1613659411_100-p-fon-dlya-prezentatsii-odnotonnii-s-ramkoi-1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80" cy="68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4037" y="876637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60"/>
            <a:ext cx="3329952" cy="635317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0" b="94700" l="10000" r="90000">
                        <a14:backgroundMark x1="43800" y1="29500" x2="43800" y2="29500"/>
                        <a14:backgroundMark x1="55500" y1="28900" x2="55500" y2="28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1640" y="1350421"/>
            <a:ext cx="1717243" cy="2063705"/>
          </a:xfrm>
          <a:prstGeom prst="rect">
            <a:avLst/>
          </a:prstGeom>
        </p:spPr>
      </p:pic>
      <p:pic>
        <p:nvPicPr>
          <p:cNvPr id="13" name="Picture 4" descr="https://st1.chatovod.ru/i/widget/gifts/tank_2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28" b="9414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21377"/>
            <a:ext cx="1853880" cy="18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5415500" y="1350419"/>
            <a:ext cx="2817959" cy="2063707"/>
            <a:chOff x="5415500" y="1350419"/>
            <a:chExt cx="2817959" cy="2063707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00" b="94700" l="10000" r="90000">
                          <a14:backgroundMark x1="43800" y1="29500" x2="43800" y2="29500"/>
                          <a14:backgroundMark x1="55500" y1="28900" x2="55500" y2="289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15500" y="1350421"/>
              <a:ext cx="1717243" cy="2063705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00" b="94700" l="10000" r="90000">
                          <a14:backgroundMark x1="43800" y1="29500" x2="43800" y2="29500"/>
                          <a14:backgroundMark x1="55500" y1="28900" x2="55500" y2="289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16216" y="1350419"/>
              <a:ext cx="1717243" cy="2063705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5674993" y="3935049"/>
            <a:ext cx="2558466" cy="2473888"/>
            <a:chOff x="5674993" y="3935049"/>
            <a:chExt cx="2558466" cy="2473888"/>
          </a:xfrm>
        </p:grpSpPr>
        <p:pic>
          <p:nvPicPr>
            <p:cNvPr id="17" name="Picture 4" descr="https://st1.chatovod.ru/i/widget/gifts/tank_25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328" b="941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4993" y="3935049"/>
              <a:ext cx="1438167" cy="1438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s://st1.chatovod.ru/i/widget/gifts/tank_256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328" b="941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5690" y="4941168"/>
              <a:ext cx="1467769" cy="1467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18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</TotalTime>
  <Words>181</Words>
  <Application>Microsoft Office PowerPoint</Application>
  <PresentationFormat>Экран (4:3)</PresentationFormat>
  <Paragraphs>67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6_Тема Office</vt:lpstr>
      <vt:lpstr>9_Тема Office</vt:lpstr>
      <vt:lpstr>10_Тема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ФРУКТЫ</dc:title>
  <dc:creator>User</dc:creator>
  <cp:lastModifiedBy>Алена</cp:lastModifiedBy>
  <cp:revision>121</cp:revision>
  <dcterms:created xsi:type="dcterms:W3CDTF">2021-06-09T04:52:40Z</dcterms:created>
  <dcterms:modified xsi:type="dcterms:W3CDTF">2025-02-19T08:16:16Z</dcterms:modified>
</cp:coreProperties>
</file>