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93" r:id="rId2"/>
    <p:sldId id="294" r:id="rId3"/>
    <p:sldId id="295" r:id="rId4"/>
    <p:sldId id="296" r:id="rId5"/>
    <p:sldId id="297" r:id="rId6"/>
    <p:sldId id="298" r:id="rId7"/>
    <p:sldId id="258" r:id="rId8"/>
    <p:sldId id="260" r:id="rId9"/>
    <p:sldId id="268" r:id="rId10"/>
    <p:sldId id="262" r:id="rId11"/>
    <p:sldId id="261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75BE5-3D95-4F3A-9127-E148FB6220DC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1479-9261-4944-9001-20485D61F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4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A6AE00-4BE9-43F2-9376-4CE9601815CA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413C8C-F58D-41E3-A6F8-98822DD2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38164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как часть ООП ООО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ам. директора по УВР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«СОШ №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 с углубленным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английского языка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Новокузнецка, Кемеровской обл.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Демина О.В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40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проектной работы обучающимися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5-9-х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классов предусматривает представление и публичную защиту работы на научно-практических конференциях различного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уровня, в познавательных и творческих конкурсах, либо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представление работы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внутришкольном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мероприятии.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Результаты выполнения проектной работы в рамках внеурочной деятельности отражаются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обучающегося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итогам работы над проектом обучающийся представляет продукт и сопровождающий документ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проекта.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проектной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работы над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проектом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Приложения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проектной работе (при наличии);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оценки проектной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проектной работы обучающихся 5-9 классов включает: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81053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ФИ обучающегося ____________________     Класс  ______________</a:t>
            </a:r>
          </a:p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ФИО руководителя __________________________________________</a:t>
            </a:r>
          </a:p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Тема ______________________________________________________</a:t>
            </a:r>
          </a:p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Сроки выполнения проекта ___________________________________</a:t>
            </a:r>
          </a:p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Вид проекта (</a:t>
            </a:r>
            <a:r>
              <a:rPr lang="ru-RU" sz="2100" dirty="0" err="1" smtClean="0">
                <a:latin typeface="Times New Roman"/>
                <a:ea typeface="Times New Roman"/>
              </a:rPr>
              <a:t>монопроект</a:t>
            </a:r>
            <a:r>
              <a:rPr lang="ru-RU" sz="2100" dirty="0" smtClean="0">
                <a:latin typeface="Times New Roman"/>
                <a:ea typeface="Times New Roman"/>
              </a:rPr>
              <a:t>, </a:t>
            </a:r>
            <a:r>
              <a:rPr lang="ru-RU" sz="2100" dirty="0" err="1" smtClean="0">
                <a:latin typeface="Times New Roman"/>
                <a:ea typeface="Times New Roman"/>
              </a:rPr>
              <a:t>межпредметный</a:t>
            </a:r>
            <a:r>
              <a:rPr lang="ru-RU" sz="2100" dirty="0" smtClean="0">
                <a:latin typeface="Times New Roman"/>
                <a:ea typeface="Times New Roman"/>
              </a:rPr>
              <a:t>, </a:t>
            </a:r>
            <a:r>
              <a:rPr lang="ru-RU" sz="2100" dirty="0" err="1" smtClean="0">
                <a:latin typeface="Times New Roman"/>
                <a:ea typeface="Times New Roman"/>
              </a:rPr>
              <a:t>надпредметный</a:t>
            </a:r>
            <a:r>
              <a:rPr lang="ru-RU" sz="2100" dirty="0" smtClean="0">
                <a:latin typeface="Times New Roman"/>
                <a:ea typeface="Times New Roman"/>
              </a:rPr>
              <a:t>) ______________________________</a:t>
            </a:r>
          </a:p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Тип проекта (исследовательский, научный, частично-поисковый, творческий, социальный, инженерный, конструкторский, информационно-коммуникационный, изобретательский и др.) ___________________________________________________________</a:t>
            </a:r>
          </a:p>
          <a:p>
            <a:pPr>
              <a:spcAft>
                <a:spcPts val="0"/>
              </a:spcAft>
            </a:pPr>
            <a:r>
              <a:rPr lang="ru-RU" sz="2100" dirty="0" smtClean="0">
                <a:latin typeface="Times New Roman"/>
                <a:ea typeface="Times New Roman"/>
              </a:rPr>
              <a:t>По количеству участников (индивидуальный/групповой) _______________________________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Паспорт проектной работы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8496944" cy="579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Этапы работы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Деятельность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0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Подготовительный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Тема: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Актуальность: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Цель: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Задачи: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Гипотеза (в проектах исследовательского характера):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Объект исследования: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Предмет исследования: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Прогнозируемый продукт: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5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Планирование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Методы работы/исследования: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План работы: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Описание работы над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3"/>
          <a:ext cx="8229600" cy="578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Этапы работы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Деятельность 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7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Информационно-аналитический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Список литературы, </a:t>
                      </a:r>
                      <a:r>
                        <a:rPr lang="ru-RU" sz="1900" i="1" dirty="0" err="1">
                          <a:latin typeface="Times New Roman"/>
                          <a:ea typeface="Times New Roman"/>
                        </a:rPr>
                        <a:t>Интернет-источников</a:t>
                      </a: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5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Выполнение проектной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Краткое описание этапов практической работы: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Краткое описание результата (продукта) проекта: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Выводы: 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5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Защита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Устное представление проекта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Демонстрация продукта (например: </a:t>
                      </a:r>
                      <a:r>
                        <a:rPr lang="ru-RU" sz="1900" i="1" dirty="0" err="1">
                          <a:latin typeface="Times New Roman"/>
                          <a:ea typeface="Times New Roman"/>
                        </a:rPr>
                        <a:t>мультимедийная</a:t>
                      </a: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 презентация, видеоролик, модель,  графики-схемы-диаграммы, др.) 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7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Times New Roman"/>
                        </a:rPr>
                        <a:t>Рефлексия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Узнал: 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Научился: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Times New Roman"/>
                        </a:rPr>
                        <a:t>Что вызвало затруднения: </a:t>
                      </a: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работы над проектом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Федеральным законом РФ  от 29.12.2012г. 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№273-ФЗ «Об образовании в Российской Федерации»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Приказом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Минобрнауки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РФ от 17.12.2010г. 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1897 «Об утверждении и введении в действие федерального государственного образовательного стандарта основного общего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образования»</a:t>
            </a:r>
          </a:p>
          <a:p>
            <a:pPr marL="109728" indent="0"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Примерной ООП ООО (от08.04.2015г.)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dirty="0" smtClean="0"/>
              <a:t>ООП ООО создается в соответствии с: 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852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11760" y="2420888"/>
            <a:ext cx="6131024" cy="45259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Целевой </a:t>
            </a:r>
          </a:p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Содержательный </a:t>
            </a:r>
          </a:p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Организационный 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Разделы ООП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98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Пояснительная записка</a:t>
            </a:r>
          </a:p>
          <a:p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Планируемые результаты освоения обучающимися ООП ООО</a:t>
            </a:r>
          </a:p>
          <a:p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Система оценки достижения планируемых результатов освоения обучающимися ООП ООО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Целевой раздел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00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Программа развития УУД, включающая формирование компетенций обучающихся в области использования информационно-коммуникационных технологий, учебно-исследовательской и проектной деятельности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Программы учебных предметов, курсов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Программа воспитания и социализации обучающихся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Программа коррекционной работы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Содержательный раздел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8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5" y="1916832"/>
            <a:ext cx="7593777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Примерный учебный план ООО</a:t>
            </a:r>
          </a:p>
          <a:p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Система условий реализации ООП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54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деятельность обучающихся – составная часть образовательного процесса в МБОУ «СОШ № 72 с углубленным изучением английского языка».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деятельность осуществляется в рамках урочной и внеурочной деятельности обучающихся.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/>
                <a:ea typeface="Times New Roman"/>
              </a:rPr>
              <a:t>Проектная деятельность обучающихся на уровне СОО входит в Учебный план.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Организация проектной деятельности осуществляется на основе требований ФГОС общего образования к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образовательным результатам обучающихся: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осуществление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выбора способов деятельности;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работа с информацией;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компетенции в области ИКТ;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использование речевых средств в соответствии с задачей коммуникации;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осуществление самоконтроля и самооценки.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5-9 классов участвуют в индивидуальной и групповой проектной деятельности на добровольной основе.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проектной деятельностью обучающихся 5–9-х классов осуществляют педагогические работники, ведущие преподавание предмета, по которому выполняется проект.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охвата детей проектной деятельностью осуществляет классный руководитель.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466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 Проектная деятельность как часть ООП ООО  Зам. директора по УВР  МБОУ «СОШ № 72 с углубленным  изучением английского языка» г. Новокузнецка, Кемеровской обл.  Демина О.В. </vt:lpstr>
      <vt:lpstr>ООП ООО создается в соответствии с:  </vt:lpstr>
      <vt:lpstr>Разделы ООП </vt:lpstr>
      <vt:lpstr>Целевой раздел</vt:lpstr>
      <vt:lpstr>Содержательный раздел</vt:lpstr>
      <vt:lpstr>Организационный раздел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Портфолио проектной работы обучающихся 5-9 классов включает: </vt:lpstr>
      <vt:lpstr>Паспорт проектной работы</vt:lpstr>
      <vt:lpstr>Описание работы над проектом</vt:lpstr>
      <vt:lpstr>Описание работы над проектом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обучающихся 5-11 классов  МБОУ «СОШ № 72»</dc:title>
  <dc:creator>Кристина</dc:creator>
  <cp:lastModifiedBy>Пользователь Windows</cp:lastModifiedBy>
  <cp:revision>18</cp:revision>
  <dcterms:created xsi:type="dcterms:W3CDTF">2018-08-27T13:01:38Z</dcterms:created>
  <dcterms:modified xsi:type="dcterms:W3CDTF">2018-10-02T09:48:24Z</dcterms:modified>
</cp:coreProperties>
</file>