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2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" y="448"/>
      </p:cViewPr>
      <p:guideLst>
        <p:guide pos="3840"/>
        <p:guide orient="horz" pos="2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FF77-C34C-46CA-9743-E70EBFBA7A6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A69B-D4E9-469C-9944-3129C28C57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3475F99-4C23-4605-8A67-BAAF9344CEE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7E22E4E-0EB2-401A-A0FB-469FAC4A825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C11D80F-109C-478C-ADF8-6192C96F6EA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334B8FA-DFD4-4FA1-9125-2A68D467DD9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D899F60-2AD7-41B7-91A6-4DBDB9A062F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BB1D954-6A70-49AF-B65D-016149A8AE5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A9BC53A-2CDE-4779-8207-798C51CC944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B41B432-083E-4894-8812-60944313634F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39F3AC0-2FF6-4860-8A94-E5FCFDA534EF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0B280D7-2B17-47AC-A6C7-0CCBCBBA1D5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70182" y="1704078"/>
            <a:ext cx="9097818" cy="3440254"/>
          </a:xfrm>
        </p:spPr>
        <p:txBody>
          <a:bodyPr>
            <a:normAutofit fontScale="90000"/>
          </a:bodyPr>
          <a:lstStyle/>
          <a:p>
            <a:r>
              <a:rPr lang="ru-RU" altLang="en-US" sz="54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altLang="en-US" sz="5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altLang="en-US" sz="54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altLang="en-US" sz="5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altLang="en-US" sz="54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altLang="en-US" sz="5400" dirty="0">
                <a:latin typeface="Times New Roman"/>
                <a:ea typeface="Times New Roman"/>
                <a:cs typeface="Times New Roman"/>
              </a:rPr>
            </a:br>
            <a:r>
              <a:rPr lang="ru-RU" altLang="en-US" sz="54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altLang="en-US" sz="5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altLang="en-US" sz="5400" dirty="0" smtClean="0">
                <a:latin typeface="Times New Roman"/>
                <a:ea typeface="Times New Roman"/>
                <a:cs typeface="Times New Roman"/>
              </a:rPr>
              <a:t>Презентация</a:t>
            </a:r>
            <a:br>
              <a:rPr lang="ru-RU" altLang="en-US" sz="5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altLang="en-US" sz="2200" dirty="0" smtClean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altLang="en-US" sz="2200" dirty="0" smtClean="0">
                <a:latin typeface="Times New Roman"/>
                <a:ea typeface="Times New Roman"/>
                <a:cs typeface="Times New Roman"/>
              </a:rPr>
              <a:t>дисциплине «Основы микробиологии и иммунологии»</a:t>
            </a:r>
            <a:endParaRPr lang="ru-RU" altLang="en-US" sz="2200" dirty="0">
              <a:latin typeface="Times New Roman"/>
              <a:ea typeface="Times New Roman"/>
              <a:cs typeface="Times New Roman"/>
            </a:endParaRPr>
          </a:p>
          <a:p>
            <a:r>
              <a:rPr lang="ru-RU" altLang="en-US" sz="5400" dirty="0" smtClean="0">
                <a:latin typeface="Times New Roman"/>
                <a:ea typeface="Times New Roman"/>
                <a:cs typeface="Times New Roman"/>
              </a:rPr>
              <a:t> «Интерферон»</a:t>
            </a:r>
            <a:br>
              <a:rPr lang="ru-RU" altLang="en-US" sz="5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altLang="en-US" sz="1400" dirty="0" smtClean="0">
                <a:latin typeface="Times New Roman"/>
                <a:ea typeface="Times New Roman"/>
                <a:cs typeface="Times New Roman"/>
              </a:rPr>
              <a:t>Специальность</a:t>
            </a:r>
            <a:r>
              <a:rPr lang="ru-RU" altLang="en-US" sz="5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altLang="en-US" sz="1400" dirty="0" smtClean="0">
                <a:latin typeface="Times New Roman"/>
                <a:ea typeface="Times New Roman"/>
                <a:cs typeface="Times New Roman"/>
              </a:rPr>
              <a:t>31.02.04 «Сестринское дело»</a:t>
            </a:r>
            <a:endParaRPr lang="ru-RU" altLang="en-US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453964" y="4756727"/>
            <a:ext cx="5475866" cy="1097885"/>
          </a:xfrm>
        </p:spPr>
        <p:txBody>
          <a:bodyPr/>
          <a:lstStyle/>
          <a:p>
            <a:pPr algn="r"/>
            <a:r>
              <a:rPr lang="ru-RU" alt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altLang="en-US" sz="2000" dirty="0">
              <a:latin typeface="Times New Roman"/>
              <a:ea typeface="Times New Roman"/>
              <a:cs typeface="Times New Roman"/>
            </a:endParaRPr>
          </a:p>
          <a:p>
            <a:r>
              <a:rPr lang="ru-RU" altLang="en-US" sz="2000" dirty="0">
                <a:latin typeface="Times New Roman"/>
                <a:ea typeface="Times New Roman"/>
                <a:cs typeface="Times New Roman"/>
              </a:rPr>
              <a:t>Преподаватель: Сушкова Светлана Аликовна</a:t>
            </a:r>
          </a:p>
        </p:txBody>
      </p:sp>
      <p:sp>
        <p:nvSpPr>
          <p:cNvPr id="5" name="Текст. поле 4"/>
          <p:cNvSpPr txBox="1"/>
          <p:nvPr/>
        </p:nvSpPr>
        <p:spPr>
          <a:xfrm>
            <a:off x="1995055" y="17052"/>
            <a:ext cx="786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>Министерство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здравоохранения Воронежской области</a:t>
            </a:r>
          </a:p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Бюджетное профессиональное образовательное учреждение</a:t>
            </a:r>
          </a:p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Воронежской области</a:t>
            </a:r>
          </a:p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"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Бутурлиновский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медицинский колледж"</a:t>
            </a:r>
          </a:p>
        </p:txBody>
      </p:sp>
      <p:sp>
        <p:nvSpPr>
          <p:cNvPr id="7" name="Текст. поле 6"/>
          <p:cNvSpPr txBox="1"/>
          <p:nvPr/>
        </p:nvSpPr>
        <p:spPr>
          <a:xfrm>
            <a:off x="2822064" y="6326198"/>
            <a:ext cx="6547871" cy="361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Times New Roman"/>
                <a:ea typeface="Times New Roman"/>
                <a:cs typeface="Times New Roman"/>
              </a:rPr>
              <a:t>Бутурлиновка, 2025г</a:t>
            </a:r>
            <a:endParaRPr lang="en-US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031822" y="-692083"/>
            <a:ext cx="9321978" cy="97837"/>
          </a:xfrm>
        </p:spPr>
        <p:txBody>
          <a:bodyPr>
            <a:normAutofit fontScale="90000"/>
          </a:bodyPr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2575902"/>
            <a:ext cx="10515600" cy="3601061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>
                <a:latin typeface="Times New Roman"/>
                <a:ea typeface="Times New Roman"/>
                <a:cs typeface="Times New Roman"/>
              </a:rPr>
              <a:t>Спасибо за внимание!</a:t>
            </a:r>
            <a:endParaRPr sz="6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/>
                <a:ea typeface="Times New Roman"/>
                <a:cs typeface="Times New Roman"/>
              </a:rPr>
              <a:t>Цели урока: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41745" y="1764145"/>
            <a:ext cx="11012055" cy="441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1.Сформировать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общее представление об интерфероне, познакомить 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обучающихся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с их типами, значением и применением.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2.Иучить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из чего получают интерферон, в каких формах выпускается.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 flipH="1">
            <a:off x="11976189" y="-325471"/>
            <a:ext cx="380467" cy="80786"/>
          </a:xfrm>
        </p:spPr>
        <p:txBody>
          <a:bodyPr>
            <a:normAutofit fontScale="90000"/>
          </a:bodyPr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04975" y="657581"/>
            <a:ext cx="11248825" cy="478615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Интерферон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- это особый вид белков, которые выделяют клетки, когда в организм попадает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патоген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- вирус, бактерии, грибок, токсические вещества и др.</a:t>
            </a: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406" y="1595527"/>
            <a:ext cx="7210845" cy="5045417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7588028" y="1671072"/>
            <a:ext cx="4388161" cy="337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Интерфероны делятся на три основных типа: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альфа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бета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гамма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 Они отличаются по своему происхождению, структуре, рецепторам и функциям.</a:t>
            </a: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90234" y="186082"/>
            <a:ext cx="11163566" cy="1146519"/>
          </a:xfrm>
        </p:spPr>
        <p:txBody>
          <a:bodyPr/>
          <a:lstStyle/>
          <a:p>
            <a:r>
              <a:rPr lang="ru-RU" b="1">
                <a:latin typeface="Times New Roman"/>
                <a:ea typeface="Times New Roman"/>
                <a:cs typeface="Times New Roman"/>
              </a:rPr>
              <a:t>Интерферон альфа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90233" y="1108365"/>
            <a:ext cx="7208094" cy="2456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</a:t>
            </a:r>
            <a:r>
              <a:rPr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вырабатывается</a:t>
            </a:r>
            <a:r>
              <a:rPr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лейкоцитами</a:t>
            </a:r>
            <a:r>
              <a:rPr dirty="0">
                <a:latin typeface="Times New Roman"/>
                <a:ea typeface="Times New Roman"/>
                <a:cs typeface="Times New Roman"/>
              </a:rPr>
              <a:t> и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используется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лечения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гепатитов</a:t>
            </a:r>
            <a:r>
              <a:rPr dirty="0">
                <a:latin typeface="Times New Roman"/>
                <a:ea typeface="Times New Roman"/>
                <a:cs typeface="Times New Roman"/>
              </a:rPr>
              <a:t>, </a:t>
            </a:r>
            <a:r>
              <a:rPr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лейкозов</a:t>
            </a:r>
            <a:r>
              <a:rPr dirty="0">
                <a:latin typeface="Times New Roman"/>
                <a:ea typeface="Times New Roman"/>
                <a:cs typeface="Times New Roman"/>
              </a:rPr>
              <a:t>, </a:t>
            </a:r>
            <a:r>
              <a:rPr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лимфом</a:t>
            </a:r>
            <a:r>
              <a:rPr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dirty="0">
                <a:latin typeface="Times New Roman"/>
                <a:ea typeface="Times New Roman"/>
                <a:cs typeface="Times New Roman"/>
              </a:rPr>
              <a:t>и </a:t>
            </a:r>
            <a:r>
              <a:rPr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меланомы</a:t>
            </a:r>
            <a:r>
              <a:rPr dirty="0">
                <a:latin typeface="Times New Roman"/>
                <a:ea typeface="Times New Roman"/>
                <a:cs typeface="Times New Roman"/>
              </a:rPr>
              <a:t>.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Он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производится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иммунными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клетками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нашего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организма</a:t>
            </a:r>
            <a:r>
              <a:rPr dirty="0">
                <a:latin typeface="Times New Roman"/>
                <a:ea typeface="Times New Roman"/>
                <a:cs typeface="Times New Roman"/>
              </a:rPr>
              <a:t> в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ответ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вирусную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инфекцию</a:t>
            </a:r>
            <a:r>
              <a:rPr dirty="0">
                <a:latin typeface="Times New Roman"/>
                <a:ea typeface="Times New Roman"/>
                <a:cs typeface="Times New Roman"/>
              </a:rPr>
              <a:t>.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Интерферон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альфа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активирует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натуральные</a:t>
            </a:r>
            <a:r>
              <a:rPr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убийцы</a:t>
            </a:r>
            <a:r>
              <a:rPr dirty="0">
                <a:latin typeface="Times New Roman"/>
                <a:ea typeface="Times New Roman"/>
                <a:cs typeface="Times New Roman"/>
              </a:rPr>
              <a:t> -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специфические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клетки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иммунной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системы</a:t>
            </a:r>
            <a:r>
              <a:rPr dirty="0">
                <a:latin typeface="Times New Roman"/>
                <a:ea typeface="Times New Roman"/>
                <a:cs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которые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уничтожают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вирусы</a:t>
            </a:r>
            <a:r>
              <a:rPr dirty="0">
                <a:latin typeface="Times New Roman"/>
                <a:ea typeface="Times New Roman"/>
                <a:cs typeface="Times New Roman"/>
              </a:rPr>
              <a:t> и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защищают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организм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их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распространения</a:t>
            </a:r>
            <a:r>
              <a:rPr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Э</a:t>
            </a:r>
            <a:r>
              <a:rPr dirty="0" err="1" smtClean="0">
                <a:latin typeface="Times New Roman"/>
                <a:ea typeface="Times New Roman"/>
                <a:cs typeface="Times New Roman"/>
              </a:rPr>
              <a:t>тот</a:t>
            </a:r>
            <a:r>
              <a:rPr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тип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интерферона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оказывает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противовоспалительное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действие</a:t>
            </a:r>
            <a:r>
              <a:rPr dirty="0">
                <a:latin typeface="Times New Roman"/>
                <a:ea typeface="Times New Roman"/>
                <a:cs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что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помогает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снизить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воспаление</a:t>
            </a:r>
            <a:r>
              <a:rPr dirty="0">
                <a:latin typeface="Times New Roman"/>
                <a:ea typeface="Times New Roman"/>
                <a:cs typeface="Times New Roman"/>
              </a:rPr>
              <a:t> в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организме</a:t>
            </a:r>
            <a:r>
              <a:rPr dirty="0"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14327" y="1332601"/>
            <a:ext cx="3120868" cy="47264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15811" y="169030"/>
            <a:ext cx="11137989" cy="1095364"/>
          </a:xfrm>
        </p:spPr>
        <p:txBody>
          <a:bodyPr/>
          <a:lstStyle/>
          <a:p>
            <a:r>
              <a:rPr lang="ru-RU" b="1">
                <a:latin typeface="Times New Roman"/>
                <a:ea typeface="Times New Roman"/>
                <a:cs typeface="Times New Roman"/>
              </a:rPr>
              <a:t>Интерферон бета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215811" y="1264394"/>
            <a:ext cx="7348771" cy="520106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- </a:t>
            </a:r>
            <a:r>
              <a:rPr sz="30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вырабатывается</a:t>
            </a:r>
            <a:r>
              <a:rPr sz="3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фибробластами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он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имеет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более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широкий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спектр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действия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может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применяться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лечении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многих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заболеваний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Он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производится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клетками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различных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тканях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нашего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организма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включая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клетки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нервной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системы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Этот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тип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интерферона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играет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важную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роль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борьбе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30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вирусами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особенно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случае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вирусных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инфекций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нервной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системы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таких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как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множественный</a:t>
            </a:r>
            <a:r>
              <a:rPr sz="3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склероз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30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гепатит</a:t>
            </a:r>
            <a:r>
              <a:rPr sz="3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Использование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интерферона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бета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виде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лекарственного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препарата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позволяет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снизить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тяжесть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продолжительность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симптомов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этих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</a:rPr>
              <a:t>заболеваний</a:t>
            </a:r>
            <a:r>
              <a:rPr sz="3000" dirty="0"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41673" y="1338285"/>
            <a:ext cx="3854093" cy="4887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81707" y="92297"/>
            <a:ext cx="11172093" cy="1231778"/>
          </a:xfrm>
        </p:spPr>
        <p:txBody>
          <a:bodyPr/>
          <a:lstStyle/>
          <a:p>
            <a:r>
              <a:rPr lang="ru-RU" b="1">
                <a:latin typeface="Times New Roman"/>
                <a:ea typeface="Times New Roman"/>
                <a:cs typeface="Times New Roman"/>
              </a:rPr>
              <a:t>Интерферон гамма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81707" y="1080656"/>
            <a:ext cx="7059602" cy="55325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вырабатывается Т-лимфоцитами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используется для лечения хронических инфекций и иммунодефицитов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Интерферон гамма, в отличие от других типов интерферона, производится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клетками иммунной системы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такими как некоторые виды лимфоцитов -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клетки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натуральные киллеры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Он является важным регулятором иммунного ответа, активирует различные иммунные клетки и стимулирует их функции. Интерферон гамма также участвует в регуляции воспалительных процессов и имеет противовирусное действие.</a:t>
            </a:r>
            <a:endParaRPr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99074" y="1508802"/>
            <a:ext cx="3920092" cy="42916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07285" y="126401"/>
            <a:ext cx="11146515" cy="117209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олучение  интерферонов</a:t>
            </a:r>
            <a:endParaRPr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207285" y="1298498"/>
            <a:ext cx="11146515" cy="386388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Интерфероны могут быть получены из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крови доноров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или синтезированы с помощью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генной инженерии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Интерфероны выпускаются в разных формах: капли, ампулы, свечи, мази, гели, таблетки. К ним могут добавляться другие компоненты, которые усиливают их действие или расширяют спектр применения.</a:t>
            </a:r>
            <a:endParaRPr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7285" y="3232727"/>
            <a:ext cx="5808708" cy="34617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45104" y="3232727"/>
            <a:ext cx="5795829" cy="346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07285" y="186082"/>
            <a:ext cx="11146515" cy="1282933"/>
          </a:xfrm>
        </p:spPr>
        <p:txBody>
          <a:bodyPr/>
          <a:lstStyle/>
          <a:p>
            <a:pPr algn="ctr"/>
            <a:r>
              <a:rPr lang="ru-RU" b="1" dirty="0">
                <a:latin typeface="Times New Roman"/>
                <a:ea typeface="Times New Roman"/>
                <a:cs typeface="Times New Roman"/>
              </a:rPr>
              <a:t>Популярные препараты интерферона</a:t>
            </a:r>
            <a:endParaRPr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 flipH="1">
            <a:off x="-1716365" y="1390805"/>
            <a:ext cx="137146" cy="4393967"/>
          </a:xfrm>
        </p:spPr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7285" y="1322598"/>
            <a:ext cx="3813197" cy="285989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13109" y="1390805"/>
            <a:ext cx="4249933" cy="224996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89398" y="2629979"/>
            <a:ext cx="3154794" cy="3154794"/>
          </a:xfrm>
          <a:prstGeom prst="rect">
            <a:avLst/>
          </a:prstGeom>
        </p:spPr>
      </p:pic>
      <p:sp>
        <p:nvSpPr>
          <p:cNvPr id="8" name="Текст. поле 7"/>
          <p:cNvSpPr txBox="1"/>
          <p:nvPr/>
        </p:nvSpPr>
        <p:spPr>
          <a:xfrm>
            <a:off x="409242" y="4314092"/>
            <a:ext cx="3611240" cy="45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Гель</a:t>
            </a:r>
            <a:endParaRPr lang="en-US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Текст. поле 8"/>
          <p:cNvSpPr txBox="1"/>
          <p:nvPr/>
        </p:nvSpPr>
        <p:spPr>
          <a:xfrm>
            <a:off x="4189398" y="5840224"/>
            <a:ext cx="3500940" cy="45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Капли</a:t>
            </a:r>
            <a:endParaRPr lang="en-US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Текст. поле 9"/>
          <p:cNvSpPr txBox="1"/>
          <p:nvPr/>
        </p:nvSpPr>
        <p:spPr>
          <a:xfrm>
            <a:off x="7946115" y="3802540"/>
            <a:ext cx="3657600" cy="45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Свечи</a:t>
            </a:r>
            <a:endParaRPr lang="en-US" sz="2400" b="1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/>
                <a:ea typeface="Times New Roman"/>
                <a:cs typeface="Times New Roman"/>
              </a:rPr>
              <a:t>Заключение</a:t>
            </a:r>
            <a:endParaRPr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275492" y="1493116"/>
            <a:ext cx="11078308" cy="4683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dirty="0" err="1">
                <a:latin typeface="Times New Roman"/>
                <a:ea typeface="Times New Roman"/>
                <a:cs typeface="Times New Roman"/>
              </a:rPr>
              <a:t>Интерфероны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играют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важную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роль</a:t>
            </a:r>
            <a:r>
              <a:rPr dirty="0">
                <a:latin typeface="Times New Roman"/>
                <a:ea typeface="Times New Roman"/>
                <a:cs typeface="Times New Roman"/>
              </a:rPr>
              <a:t> в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регуляции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иммунного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ответа</a:t>
            </a:r>
            <a:r>
              <a:rPr dirty="0">
                <a:latin typeface="Times New Roman"/>
                <a:ea typeface="Times New Roman"/>
                <a:cs typeface="Times New Roman"/>
              </a:rPr>
              <a:t> и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помогают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нашему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организму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бороться</a:t>
            </a:r>
            <a:r>
              <a:rPr dirty="0">
                <a:latin typeface="Times New Roman"/>
                <a:ea typeface="Times New Roman"/>
                <a:cs typeface="Times New Roman"/>
              </a:rPr>
              <a:t> с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вирусами</a:t>
            </a:r>
            <a:r>
              <a:rPr dirty="0">
                <a:latin typeface="Times New Roman"/>
                <a:ea typeface="Times New Roman"/>
                <a:cs typeface="Times New Roman"/>
              </a:rPr>
              <a:t> и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другими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патогенными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микроорганизмами</a:t>
            </a:r>
            <a:r>
              <a:rPr dirty="0">
                <a:latin typeface="Times New Roman"/>
                <a:ea typeface="Times New Roman"/>
                <a:cs typeface="Times New Roman"/>
              </a:rPr>
              <a:t>.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Понимание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роли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различных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типов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интерферонов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позволяет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разрабатывать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более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эффективные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методы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лечения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инфекций</a:t>
            </a:r>
            <a:r>
              <a:rPr dirty="0">
                <a:latin typeface="Times New Roman"/>
                <a:ea typeface="Times New Roman"/>
                <a:cs typeface="Times New Roman"/>
              </a:rPr>
              <a:t> и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иммунных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заболеваний</a:t>
            </a:r>
            <a:r>
              <a:rPr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dirty="0" err="1">
                <a:latin typeface="Times New Roman"/>
                <a:ea typeface="Times New Roman"/>
                <a:cs typeface="Times New Roman"/>
              </a:rPr>
              <a:t>Однако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они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требуют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осторожности</a:t>
            </a:r>
            <a:r>
              <a:rPr dirty="0">
                <a:latin typeface="Times New Roman"/>
                <a:ea typeface="Times New Roman"/>
                <a:cs typeface="Times New Roman"/>
              </a:rPr>
              <a:t> и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соблюдения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режима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приема</a:t>
            </a:r>
            <a:r>
              <a:rPr dirty="0">
                <a:latin typeface="Times New Roman"/>
                <a:ea typeface="Times New Roman"/>
                <a:cs typeface="Times New Roman"/>
              </a:rPr>
              <a:t>.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Перед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началом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лечения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интерферонами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необходимо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проконсультироваться</a:t>
            </a:r>
            <a:r>
              <a:rPr dirty="0">
                <a:latin typeface="Times New Roman"/>
                <a:ea typeface="Times New Roman"/>
                <a:cs typeface="Times New Roman"/>
              </a:rPr>
              <a:t> с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врачом</a:t>
            </a:r>
            <a:r>
              <a:rPr dirty="0">
                <a:latin typeface="Times New Roman"/>
                <a:ea typeface="Times New Roman"/>
                <a:cs typeface="Times New Roman"/>
              </a:rPr>
              <a:t>.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время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лечения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нужно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регулярно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контролировать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состояние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здоровья</a:t>
            </a:r>
            <a:r>
              <a:rPr dirty="0">
                <a:latin typeface="Times New Roman"/>
                <a:ea typeface="Times New Roman"/>
                <a:cs typeface="Times New Roman"/>
              </a:rPr>
              <a:t> и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следить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за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возможными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побочными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эффектами</a:t>
            </a:r>
            <a:r>
              <a:rPr dirty="0">
                <a:latin typeface="Times New Roman"/>
                <a:ea typeface="Times New Roman"/>
                <a:cs typeface="Times New Roman"/>
              </a:rPr>
              <a:t>.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Также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нужно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избегать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контакта</a:t>
            </a:r>
            <a:r>
              <a:rPr dirty="0">
                <a:latin typeface="Times New Roman"/>
                <a:ea typeface="Times New Roman"/>
                <a:cs typeface="Times New Roman"/>
              </a:rPr>
              <a:t> с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больными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людьми</a:t>
            </a:r>
            <a:r>
              <a:rPr dirty="0">
                <a:latin typeface="Times New Roman"/>
                <a:ea typeface="Times New Roman"/>
                <a:cs typeface="Times New Roman"/>
              </a:rPr>
              <a:t> и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соблюдать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гигиену</a:t>
            </a:r>
            <a:r>
              <a:rPr dirty="0">
                <a:latin typeface="Times New Roman"/>
                <a:ea typeface="Times New Roman"/>
                <a:cs typeface="Times New Roman"/>
              </a:rPr>
              <a:t>.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Интерфероны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помогут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вам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справиться</a:t>
            </a:r>
            <a:r>
              <a:rPr dirty="0">
                <a:latin typeface="Times New Roman"/>
                <a:ea typeface="Times New Roman"/>
                <a:cs typeface="Times New Roman"/>
              </a:rPr>
              <a:t> с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инфекцией</a:t>
            </a:r>
            <a:r>
              <a:rPr dirty="0">
                <a:latin typeface="Times New Roman"/>
                <a:ea typeface="Times New Roman"/>
                <a:cs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если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вы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будете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использовать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их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правильно</a:t>
            </a:r>
            <a:r>
              <a:rPr dirty="0">
                <a:latin typeface="Times New Roman"/>
                <a:ea typeface="Times New Roman"/>
                <a:cs typeface="Times New Roman"/>
              </a:rPr>
              <a:t> и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ответственно</a:t>
            </a:r>
            <a:r>
              <a:rPr dirty="0"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485</Words>
  <Application>Microsoft Office PowerPoint</Application>
  <PresentationFormat>Широкоэкранный</PresentationFormat>
  <Paragraphs>50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По умолчанию</vt:lpstr>
      <vt:lpstr>    Презентация по дисциплине «Основы микробиологии и иммунологии»  «Интерферон» Специальность 31.02.04 «Сестринское дело»</vt:lpstr>
      <vt:lpstr>Цели урока:</vt:lpstr>
      <vt:lpstr>Презентация PowerPoint</vt:lpstr>
      <vt:lpstr>Интерферон альфа</vt:lpstr>
      <vt:lpstr>Интерферон бета</vt:lpstr>
      <vt:lpstr>Интерферон гамма</vt:lpstr>
      <vt:lpstr>Получение  интерферонов</vt:lpstr>
      <vt:lpstr>Популярные препараты интерферона</vt:lpstr>
      <vt:lpstr>Заключение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Михаил Иванов</dc:creator>
  <cp:lastModifiedBy>Пользователь</cp:lastModifiedBy>
  <cp:revision>3</cp:revision>
  <dcterms:created xsi:type="dcterms:W3CDTF">2025-03-10T03:53:35Z</dcterms:created>
  <dcterms:modified xsi:type="dcterms:W3CDTF">2025-03-10T09:34:46Z</dcterms:modified>
</cp:coreProperties>
</file>