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емицветик группа" initials="Сг" lastIdx="2" clrIdx="0">
    <p:extLst>
      <p:ext uri="{19B8F6BF-5375-455C-9EA6-DF929625EA0E}">
        <p15:presenceInfo xmlns:p15="http://schemas.microsoft.com/office/powerpoint/2012/main" userId="c03fb011200e991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2-10T16:17:05.237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  <p:cm authorId="1" dt="2025-02-10T16:17:34.519" idx="2">
    <p:pos x="146" y="146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6E6B04-BEBE-3402-C703-E5E02E547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BF3B648-862F-6F60-706D-B96F544ED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92B9FE-7BFF-2509-3B30-B01CE4BEC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9C2F-A845-4192-A3A1-997D990D606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98A45A-E2AB-9C79-7677-E1BCA32DF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89085D-3140-9B21-7AF3-2C053FD7F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9A31-FFA2-4496-9F93-5C737E2E7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54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523237-B71C-EB27-95D8-88157C955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CDCB55-BDAF-F278-7B9B-D8FE6A154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97579B-CA04-0830-0F47-CEF37388A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9C2F-A845-4192-A3A1-997D990D606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34206B-F335-C734-2248-4F4E0D46F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C15784-3A36-3088-A954-ABCE349E7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9A31-FFA2-4496-9F93-5C737E2E7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94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09B4F6C-1DA9-918F-8670-28D331DF20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B274211-A875-E557-1D37-A61A6C5B4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25755E-7A33-C063-9288-D3A917442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9C2F-A845-4192-A3A1-997D990D606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352492-4A5F-57E9-7B17-A95BBD476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AC6C89-4F3A-641E-5FFA-F1630C7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9A31-FFA2-4496-9F93-5C737E2E7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52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80CEF8-DF9B-F40F-9203-D0D1AC51E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50231B-39E4-B439-4DEC-B4B55DC4F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773365-298E-F535-82DD-EBC918EEB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9C2F-A845-4192-A3A1-997D990D606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4B261E-89F3-75FA-2A2E-804E93B95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A8BFB0-807C-DF32-4044-94DCE7CA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9A31-FFA2-4496-9F93-5C737E2E7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50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174ACB-9EB3-AE70-960D-CE8CC3786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85D049-C428-CF10-0A07-EC112D146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C7ED19-2FFB-1780-75D4-CEA90C71B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9C2F-A845-4192-A3A1-997D990D606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68A0CA-925F-3965-CED2-FB564F5CD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6421C7-473F-0D58-2FAD-0DB829E94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9A31-FFA2-4496-9F93-5C737E2E7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84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7DE3C5-FE4D-2CE9-00B0-A96A73CDA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CB8932-ECAC-0795-7C58-A9CBBF2BF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74C6908-C3F9-3C2C-A93B-B0FC0F895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BF3E5C-29A9-88AD-04A8-8EFA51A84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9C2F-A845-4192-A3A1-997D990D606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78A4FF-04AC-4FC9-5B5D-AB389D43B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8B1DBA-E509-6A48-73B4-0359B9077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9A31-FFA2-4496-9F93-5C737E2E7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717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A1DABC-D536-790E-AAE1-B0FCC35B5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43EB13-BB97-0472-656B-869763ED6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0509383-6FF5-72C2-AF41-098091697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87F8140-45EB-C8F1-E9B3-F4F66A6AF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4AA2FCC-C85C-B243-80F7-BBD5B9978D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B0170C6-573E-462C-C493-3DA5FC2A3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9C2F-A845-4192-A3A1-997D990D606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2423AA4-06B9-8912-7B70-7F99651DE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0D02B49-E44E-6CCB-5FD0-E27417EC8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9A31-FFA2-4496-9F93-5C737E2E7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72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3C766D-7B56-4DEE-1B9A-0718DA9F7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EDBC713-A85A-04BA-37AF-5A2C1D242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9C2F-A845-4192-A3A1-997D990D606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0030B10-5A61-9CF3-8812-980F0BD75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094FC3A-5AEF-DF2A-9520-FFF18170C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9A31-FFA2-4496-9F93-5C737E2E7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99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6B0CC03-E8D5-43D6-22D6-E337AAC2F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9C2F-A845-4192-A3A1-997D990D606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EB9D5FA-8BA3-B203-94CD-208C89B57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B57E8B-77C5-2AD5-052F-B7BA08BEF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9A31-FFA2-4496-9F93-5C737E2E7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06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4C7EBA-3572-ACAB-6B8C-49BF79C29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CC852C-7A06-2734-0A74-2D53F8A82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E7C2EE4-C92E-414A-0B44-844B22F38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4C0BB90-C78C-6FFD-13B0-5AA17103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9C2F-A845-4192-A3A1-997D990D606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17C831-5090-B3E1-D3A2-3583B2FFC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304AE1-C3BC-74A1-FE1B-CEEF71A97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9A31-FFA2-4496-9F93-5C737E2E7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46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CE774-C034-21AA-E778-A346498D8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920F615-84F5-E764-8129-BE8B27268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70AA9A8-DE07-56EE-0F39-4A1A2683C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7703880-A7B4-113A-B880-BDD2DEA40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9C2F-A845-4192-A3A1-997D990D606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A71930-774D-4D6F-98EC-D3086FA11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C228DC-2FD0-8041-B620-AAD58A0AB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9A31-FFA2-4496-9F93-5C737E2E7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52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E1BACA-3D2B-B078-5CCA-DD9591457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991CD9-AC30-BA9E-9BB8-AE1EB60A9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8D34A9-2A96-BE5C-7CF2-60C36D9CAA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B9C2F-A845-4192-A3A1-997D990D606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8CD531-9045-E722-B7E7-3100884415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61A3D6-3A77-1FDD-84E6-206BDF47FB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B9A31-FFA2-4496-9F93-5C737E2E7C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05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208A8E-45A4-BADF-8E11-814C867CD2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«Игрушка- кормушка</a:t>
            </a:r>
            <a:r>
              <a:rPr lang="ru-RU" dirty="0"/>
              <a:t>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3DE4976-27B2-48FB-F7EA-0F85CA70A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84694"/>
          </a:xfrm>
        </p:spPr>
        <p:txBody>
          <a:bodyPr/>
          <a:lstStyle/>
          <a:p>
            <a:r>
              <a:rPr lang="ru-RU" dirty="0"/>
              <a:t>Подготовил воспитатель: Игнатенко Н.И.</a:t>
            </a:r>
          </a:p>
        </p:txBody>
      </p:sp>
    </p:spTree>
    <p:extLst>
      <p:ext uri="{BB962C8B-B14F-4D97-AF65-F5344CB8AC3E}">
        <p14:creationId xmlns:p14="http://schemas.microsoft.com/office/powerpoint/2010/main" val="2523973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76D7C0-9FDE-09A3-0787-040599C43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BC8727-110C-290C-1B6E-B446B05BF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проекта-  информационно-творческий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Участники- дети, воспитатели, родители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реализации проекта- краткосрочный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6655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114E1A-5D13-59D1-20B0-56003E9DD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F988F7-120C-E208-D2DF-5AEF50F0E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проекта: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Зимний период - самый тяжёлый и сложный для птиц. Многие из них не улетают в жаркие страны, остаются зимовать на родине. В это время они переживают холод, заморозки, отсутствие крова и питания. Большое количество птиц гибнет в зимние холод и человек может и должен помочь им пережить стужу. Люди стараются развешивать кормушки в садах, скверах, парках. Родители должны рассказывать об этом детям и подавать пример помощи и заботы о пернатых жителях, насыпать корм в птичьи кормушки. А также изготовить вместе с детьми простейшую кормушку из любого подручного материала. В дело можно пустить и пустые пластиковые бутылки или коробки, пакеты из-под сока или молока, а если немного пофантазировать, то из чего угодно.</a:t>
            </a:r>
          </a:p>
        </p:txBody>
      </p:sp>
    </p:spTree>
    <p:extLst>
      <p:ext uri="{BB962C8B-B14F-4D97-AF65-F5344CB8AC3E}">
        <p14:creationId xmlns:p14="http://schemas.microsoft.com/office/powerpoint/2010/main" val="4226889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261027-385C-6BD5-AF34-57E461652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00967"/>
            <a:ext cx="10515600" cy="13255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FAD0CC-C498-896E-D95F-0FCBF14AA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596"/>
            <a:ext cx="10515600" cy="5752367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 дошкольников культуру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природолюбия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воспитание у него заботливого отношения к птицам своей малой Родины.</a:t>
            </a:r>
          </a:p>
          <a:p>
            <a:pPr indent="0" algn="just">
              <a:buNone/>
            </a:pPr>
            <a:r>
              <a:rPr lang="ru-RU" sz="2000" b="1" i="0" u="none" strike="noStrike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000" b="1" i="0" dirty="0">
              <a:solidFill>
                <a:srgbClr val="26262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spcBef>
                <a:spcPts val="150"/>
              </a:spcBef>
              <a:spcAft>
                <a:spcPts val="150"/>
              </a:spcAft>
              <a:buFont typeface="Arial" panose="020B0604020202020204" pitchFamily="34" charset="0"/>
              <a:buChar char="•"/>
            </a:pPr>
            <a:r>
              <a:rPr lang="ru-RU" sz="2000" b="0" i="0" u="none" strike="noStrike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экологическое образование, экологическую культуру дошкольников.</a:t>
            </a:r>
            <a:endParaRPr lang="ru-RU" sz="2000" b="0" i="0" dirty="0">
              <a:solidFill>
                <a:srgbClr val="26262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spcBef>
                <a:spcPts val="150"/>
              </a:spcBef>
              <a:spcAft>
                <a:spcPts val="150"/>
              </a:spcAft>
              <a:buFont typeface="Arial" panose="020B0604020202020204" pitchFamily="34" charset="0"/>
              <a:buChar char="•"/>
            </a:pPr>
            <a:r>
              <a:rPr lang="ru-RU" sz="2000" b="0" i="0" u="none" strike="noStrike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 воспитанников дошкольных образовательных организаций системы ценностных отношений к природе, её животному миру;</a:t>
            </a:r>
            <a:endParaRPr lang="ru-RU" sz="2000" b="0" i="0" dirty="0">
              <a:solidFill>
                <a:srgbClr val="26262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spcBef>
                <a:spcPts val="150"/>
              </a:spcBef>
              <a:spcAft>
                <a:spcPts val="150"/>
              </a:spcAft>
              <a:buFont typeface="Arial" panose="020B0604020202020204" pitchFamily="34" charset="0"/>
              <a:buChar char="•"/>
            </a:pPr>
            <a:r>
              <a:rPr lang="ru-RU" sz="2000" b="0" i="0" u="none" strike="noStrike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 детей внутреннюю потребность любви к природе и бережное отношению к ней.</a:t>
            </a:r>
            <a:endParaRPr lang="ru-RU" sz="2000" b="0" i="0" dirty="0">
              <a:solidFill>
                <a:srgbClr val="26262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spcBef>
                <a:spcPts val="150"/>
              </a:spcBef>
              <a:spcAft>
                <a:spcPts val="150"/>
              </a:spcAft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 представления о зимующих птицах, внешнем виде и повадках зимующих птиц, чем они отличаются друг от друга, р</a:t>
            </a:r>
            <a:r>
              <a:rPr lang="ru-RU" sz="20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асширять знания о том, какую пользу они приносят, чем можно, а чем нельзя кормить птиц;</a:t>
            </a:r>
            <a:endParaRPr lang="ru-RU" sz="2000" b="0" i="0" dirty="0">
              <a:solidFill>
                <a:srgbClr val="26262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spcBef>
                <a:spcPts val="150"/>
              </a:spcBef>
              <a:spcAft>
                <a:spcPts val="150"/>
              </a:spcAft>
              <a:buFont typeface="Arial" panose="020B0604020202020204" pitchFamily="34" charset="0"/>
              <a:buChar char="•"/>
            </a:pPr>
            <a:r>
              <a:rPr lang="ru-RU" sz="2000" b="0" i="0" u="none" strike="noStrike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и создать игрушку-кормушку для зимующих птиц;</a:t>
            </a:r>
          </a:p>
          <a:p>
            <a:pPr marL="0" algn="just">
              <a:spcBef>
                <a:spcPts val="150"/>
              </a:spcBef>
              <a:spcAft>
                <a:spcPts val="150"/>
              </a:spcAft>
              <a:buFont typeface="Arial" panose="020B0604020202020204" pitchFamily="34" charset="0"/>
              <a:buChar char="•"/>
            </a:pPr>
            <a:r>
              <a:rPr lang="ru-RU" sz="2000" b="0" i="0" u="none" strike="noStrike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развить потребности бережного отношения к живой природе своей малой родины, развитие потребности принимать активное участие в природоохранной и экологической деятельности посредством организации зимней подкормки птиц;</a:t>
            </a:r>
            <a:endParaRPr lang="ru-RU" sz="2000" b="0" i="0" dirty="0">
              <a:solidFill>
                <a:srgbClr val="26262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spcBef>
                <a:spcPts val="150"/>
              </a:spcBef>
              <a:spcAft>
                <a:spcPts val="150"/>
              </a:spcAft>
              <a:buFont typeface="Arial" panose="020B0604020202020204" pitchFamily="34" charset="0"/>
              <a:buChar char="•"/>
            </a:pPr>
            <a:r>
              <a:rPr lang="ru-RU" sz="2000" b="0" i="0" u="none" strike="noStrike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Повысить уровень педагогической культуры родителей через привлечение к совместной деятельности с детьми (изготовление кормушек).</a:t>
            </a:r>
            <a:endParaRPr lang="ru-RU" sz="2000" b="0" i="0" dirty="0">
              <a:solidFill>
                <a:srgbClr val="26262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spcBef>
                <a:spcPts val="150"/>
              </a:spcBef>
              <a:spcAft>
                <a:spcPts val="150"/>
              </a:spcAft>
              <a:buFont typeface="Arial" panose="020B0604020202020204" pitchFamily="34" charset="0"/>
              <a:buChar char="•"/>
            </a:pPr>
            <a:endParaRPr lang="ru-RU" sz="1800" b="0" i="0" dirty="0">
              <a:solidFill>
                <a:srgbClr val="26262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148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2F1F00-1B74-BA23-95C1-C3DE01AF8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19C2FA-2B52-DA0C-C198-BDDC941B2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 цель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создание  «Игрушка – кормушка»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Погружение в проект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проблемной ситуации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что мы знаем о зимующих птицах? Что еще хотим узнать? Как найти ответы на вопросы? Что для этого надо сделать?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311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211145-0FDD-0077-818D-E18E947CA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1888"/>
            <a:ext cx="10515600" cy="403776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31864F-A214-E381-012A-AF9174D84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888"/>
            <a:ext cx="10515600" cy="5975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Предварительная работа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:-поисково-собирательная работа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фотоматериалов о зимующих птицах, литературе о зимующих птицах</a:t>
            </a:r>
          </a:p>
          <a:p>
            <a:pPr algn="l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Беседа: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Провести беседы «Птицы зимой», «Чем питаются птицы», «Зачем нужны птицам гнезда?», «Почему птиц стало меньше?», «Синичка - гостья нашего двора», «Перелетные птицы», «Знакомство с воробьем», «Как птицы ведут себя зимой?», «Помощь птицам в зимнее время года».</a:t>
            </a:r>
            <a:endParaRPr lang="ru-RU" sz="1600" b="0" i="0" dirty="0">
              <a:solidFill>
                <a:srgbClr val="262626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Настольные игры: «Какая птица, назови». Д/и «Кто лишний» - закреплять знания детей о зимующих птицах.</a:t>
            </a:r>
            <a:endParaRPr lang="ru-RU" sz="1600" b="0" i="0" dirty="0">
              <a:solidFill>
                <a:srgbClr val="262626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Просмотр презентации «Птицы зимой»</a:t>
            </a:r>
            <a:endParaRPr lang="ru-RU" sz="1600" b="0" i="0" dirty="0">
              <a:solidFill>
                <a:srgbClr val="262626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Игра инсценировка «Узнай птицу», «Зимний разговор через форточку».</a:t>
            </a:r>
            <a:endParaRPr lang="ru-RU" sz="1600" b="0" i="0" dirty="0">
              <a:solidFill>
                <a:srgbClr val="262626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Дидактическая игра «Зимние гостьи», «Верю – не верю», «Закончи предложение»,</a:t>
            </a:r>
            <a:endParaRPr lang="ru-RU" sz="1600" b="0" i="0" dirty="0">
              <a:solidFill>
                <a:srgbClr val="262626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Экспериментирование:</a:t>
            </a:r>
            <a:endParaRPr lang="ru-RU" sz="1600" b="0" i="0" dirty="0">
              <a:solidFill>
                <a:srgbClr val="262626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«Рассматривание птичьих следов», Рисование «Птицы на кормушке»</a:t>
            </a:r>
          </a:p>
          <a:p>
            <a:pPr marL="0" indent="0" algn="l">
              <a:buNone/>
            </a:pPr>
            <a:r>
              <a:rPr lang="ru-RU" sz="1600" dirty="0">
                <a:solidFill>
                  <a:srgbClr val="262626"/>
                </a:solidFill>
                <a:latin typeface="Calibri" panose="020F0502020204030204" pitchFamily="34" charset="0"/>
              </a:rPr>
              <a:t> 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Рассматривание фотографий птиц: «городские птицы», «птицы леса»</a:t>
            </a:r>
            <a:endParaRPr lang="ru-RU" sz="1600" b="0" i="0" dirty="0">
              <a:solidFill>
                <a:srgbClr val="262626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Рассматривание сюжетных картинок: «Кормление птиц»; «Сороки на ветке рябины», «Снегири».</a:t>
            </a:r>
            <a:endParaRPr lang="ru-RU" sz="1600" b="0" i="0" dirty="0">
              <a:solidFill>
                <a:srgbClr val="262626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Чтение худ. литературы Бианки</a:t>
            </a:r>
            <a:endParaRPr lang="ru-RU" sz="1600" b="0" i="0" dirty="0">
              <a:solidFill>
                <a:srgbClr val="262626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«Синичкин календарь» Ушинский «Проказы старухи зимы» (отрывок о птицах), </a:t>
            </a:r>
            <a:r>
              <a:rPr lang="ru-RU" sz="1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Л.Н.Толстой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«Воробей на часах», И. Тургенев «Воробей», М. Горького «</a:t>
            </a:r>
            <a:r>
              <a:rPr lang="ru-RU" sz="1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Воробьишко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Н. Рубцов «Воробей» и «Ворона», Сухомлинский «О чём плачет синичка».</a:t>
            </a:r>
            <a:endParaRPr lang="ru-RU" sz="1600" b="0" i="0" dirty="0">
              <a:solidFill>
                <a:srgbClr val="262626"/>
              </a:solidFill>
              <a:effectLst/>
              <a:latin typeface="Calibri" panose="020F0502020204030204" pitchFamily="34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659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D089C2-3CC1-DB2A-4B52-AB8236580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20C681-EB0C-D62D-5DAC-856E45BD4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 детей: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Зимующие птицы, их внешний вид и повадки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Зимующие птицы отличаются друг от друга и какую пользу они приносят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можно. А чем нельзя кормить птиц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моя семья готовится к встрече «Зимующих гостей»- птиц, оставшихся на зимовку в наших краях</a:t>
            </a:r>
          </a:p>
        </p:txBody>
      </p:sp>
    </p:spTree>
    <p:extLst>
      <p:ext uri="{BB962C8B-B14F-4D97-AF65-F5344CB8AC3E}">
        <p14:creationId xmlns:p14="http://schemas.microsoft.com/office/powerpoint/2010/main" val="2988524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87DAD8-3864-76B3-524B-051680481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A24FF8-B53C-1F20-F3C5-5DD2C4B24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1858"/>
            <a:ext cx="10515600" cy="4305960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деятельности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деятельности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Задумка:  «Игрушка – кормушка»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Материал- картон. клей. коробка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Инструменты- ножницы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Алгоритм исследования действий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Результат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Реализация намеченного плана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Конечный продукт- Игрушка - кормушка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Презентация. Дети демонстрируют изготовленные с родителями Кормушка- игрушка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Совместное обсуждение полученных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14204199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692</Words>
  <Application>Microsoft Office PowerPoint</Application>
  <PresentationFormat>Широкоэкранный</PresentationFormat>
  <Paragraphs>50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Проект  «Игрушка- кормушка»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Семицветик группа</dc:creator>
  <cp:lastModifiedBy>Семицветик группа</cp:lastModifiedBy>
  <cp:revision>2</cp:revision>
  <cp:lastPrinted>2025-02-10T15:03:46Z</cp:lastPrinted>
  <dcterms:created xsi:type="dcterms:W3CDTF">2025-02-10T12:57:22Z</dcterms:created>
  <dcterms:modified xsi:type="dcterms:W3CDTF">2025-02-10T15:07:29Z</dcterms:modified>
</cp:coreProperties>
</file>