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6CC9CF-D6DF-4800-B186-AE8BF416F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0BEE66-2670-45A9-9DC2-844A83D23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45B8B4-D1F0-4573-9395-9E828B44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945EB-D76C-4F1A-B9B5-95B67230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59945B-6A3F-4B6D-9006-FEE5F414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35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B955C-6B03-4259-8CDD-9AFD6CC1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E660B7-3CD4-479C-AE92-733ECD6F3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4C6718-59AD-4C3D-B702-C60601E7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C2F872-716B-4D64-8FA1-97D9F292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161CBF-72A1-4045-BA5C-7D7E43AF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35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FAFB46D-4EA1-4B49-AF58-A45817620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4FF255-1E69-4A3D-9CEC-239290F55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9D594B-B160-4EFD-8092-7BC56D43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8FE433-98C5-4E9E-9284-356BB363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FAFE77-39EB-4600-936E-11E8B47F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0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D14A5-D1C0-4D0F-BDE7-7B1F5F5B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F09C94-B965-4CCF-8D6D-0541098E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5AD249-F053-4C41-A3BD-3B2CC947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133EAC-4A05-40C1-8310-73465596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A0871-091F-494D-9FC4-B6799F7A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6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628D0B-5217-4DE9-92E8-4659ADFC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81B8C2-2513-4BDC-8E79-C589E67D5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4B1D23-EBD7-4468-9973-739401D8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4D3A68-AD3B-4215-BFDB-9AC1550B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68948D-1E91-4472-B707-04C0CE87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6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EEC18F-108D-48C8-B28E-AB220FA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946DFE-0572-4022-BF11-6EC728A2E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C9FCBF-CA86-4F2E-9BC3-4EB4F4D02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45653C-5BB1-42E8-A725-BC8A4ABF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952527-B6AC-4284-945C-A019CCAA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84ABB9-C3DC-407E-95BF-61EFAAF9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009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BE264C-4749-4E1E-BA28-CDBD6E62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A18421-0D17-4248-8B28-181AA890E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56A34C-4124-4070-BD03-7437F3DA3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91B92B-0E92-4D24-B4C3-A1D16A24D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B2E488C-8262-4A95-B64B-F25CE75E4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207349D-4B10-44B8-9C4C-6A31EAD5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CAD7DE8-EAA8-40E3-988C-6CAD7A90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966F326-B946-42B9-A55B-ACEB3CC5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2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8AC587-0F3E-4EA5-A543-DF7FAFF6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156BE88-D52D-4243-9990-1D4B9BE6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4C98A8-E097-4283-B6C9-A31BEEB2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2337C7-684F-4682-A683-87017A01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3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4442DC-952E-4034-9F3D-03243172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1353780-D03E-46D8-854D-5F7A240D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3AEC83B-01C7-45D9-9468-12D954A2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FF3F-29F9-49EE-974A-84B6612A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E8516D-423E-4682-AC8F-417B5C0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88F812-B2EA-499E-98AE-A6426BD15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6703A4-1579-4256-849A-7C888373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8A8798-D5C1-4ABB-9323-13E20921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DCD8CB-5579-4416-B8A8-D44D7850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7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88FA69-6098-4C83-A92C-962D0C77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8C0D5AE-BE65-41B6-8A7B-308CF90DE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57AA7B-FEAF-44F1-9A6D-2E533792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0C4605F-3495-41ED-9E32-F9BD2691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EB0F07-6699-49A7-B2C0-CF827A43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4F64C3-776D-4C04-89B0-01014B17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6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88EF9C-192C-42E8-8F3C-F25CD343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B2760D-7299-4AED-8F08-E60267C1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438926-793D-4220-85FB-3197A6102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F247-AEDB-4C8B-A0D0-D0677BF219B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CD301A-F243-408B-B7C5-3E4B29420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3B2AAA-233A-4C8A-B8A4-9F8578A37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F686-4FF9-4FED-B173-5F0B9B6B0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19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2763F8-C540-4BC7-9D2F-B10A2C390B9B}"/>
              </a:ext>
            </a:extLst>
          </p:cNvPr>
          <p:cNvSpPr/>
          <p:nvPr/>
        </p:nvSpPr>
        <p:spPr>
          <a:xfrm>
            <a:off x="267694" y="1618333"/>
            <a:ext cx="11656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Однажды юный динозаврик убежал из гнезда. Ему хотелось забраться на вершину горы, с которой  спускалось облако дыма.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Динозаврик подошёл к горе. Он стал карабкаться вверх. Вдруг гора затряслась. Сверху полилась горячая огненная река. Лапам динозаврика стало горячо. Он заплакал, кубарем скатился вниз и побежал к реке. Малыш плюхнулся в воду, остудил лапки. Динозаврик повеселел, долго плескался в воде. Здесь было безопасно и весело!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Вечером динозаврик вернулся в своё гнездо. Засыпая,  он вспоминал своё опасное путешествие и думал, что есть места, куда лучше не совать свой нос, даже если очень интересно.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646E28-5D5A-4B24-9467-5C6C0CE30F97}"/>
              </a:ext>
            </a:extLst>
          </p:cNvPr>
          <p:cNvSpPr txBox="1"/>
          <p:nvPr/>
        </p:nvSpPr>
        <p:spPr>
          <a:xfrm>
            <a:off x="3332872" y="693553"/>
            <a:ext cx="5763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динозаврика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40061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380E2C-C417-428F-92BA-A389AC13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AB223E-6FDC-4A00-84F7-477E2035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 динозаврика из гнезда.</a:t>
            </a:r>
          </a:p>
          <a:p>
            <a:pPr marL="514350" indent="-514350" algn="just"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динозаврика.</a:t>
            </a:r>
          </a:p>
          <a:p>
            <a:pPr marL="514350" indent="-514350" algn="just"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динозаврика перед сном.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9361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0D9AE9A-555C-47E3-8DC0-BF76DD5D6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7" t="21825" r="19124" b="16469"/>
          <a:stretch/>
        </p:blipFill>
        <p:spPr bwMode="auto">
          <a:xfrm>
            <a:off x="8308776" y="3141497"/>
            <a:ext cx="3375236" cy="27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8D58D3B-9211-4B9F-BFD1-948B0F157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940" t="26389" r="21355" b="20436"/>
          <a:stretch/>
        </p:blipFill>
        <p:spPr bwMode="auto">
          <a:xfrm>
            <a:off x="4490331" y="3141497"/>
            <a:ext cx="3493073" cy="276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4AA9EC2-016E-47CF-AFB0-E861F25C6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284" t="30097" r="19341" b="16939"/>
          <a:stretch/>
        </p:blipFill>
        <p:spPr bwMode="auto">
          <a:xfrm>
            <a:off x="344374" y="3141497"/>
            <a:ext cx="3662344" cy="276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96F6B6C4-0EFC-4CD3-AFE5-AC7F9E9B1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04" t="21230" r="19125" b="15079"/>
          <a:stretch/>
        </p:blipFill>
        <p:spPr bwMode="auto">
          <a:xfrm>
            <a:off x="8308776" y="230936"/>
            <a:ext cx="3318304" cy="25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6BAC02D8-B72A-48F4-9E74-61E8906F0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85" t="22420" r="21802" b="20039"/>
          <a:stretch/>
        </p:blipFill>
        <p:spPr bwMode="auto">
          <a:xfrm>
            <a:off x="4490332" y="230936"/>
            <a:ext cx="3442587" cy="25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52C88427-B482-46A0-9227-15C7A4846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62" t="25397" r="24256" b="19048"/>
          <a:stretch/>
        </p:blipFill>
        <p:spPr bwMode="auto">
          <a:xfrm>
            <a:off x="344374" y="230936"/>
            <a:ext cx="3662344" cy="25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74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659BF9-7643-4683-8E8D-94A9894F942B}"/>
              </a:ext>
            </a:extLst>
          </p:cNvPr>
          <p:cNvSpPr txBox="1"/>
          <p:nvPr/>
        </p:nvSpPr>
        <p:spPr>
          <a:xfrm>
            <a:off x="313037" y="522512"/>
            <a:ext cx="114628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состоит из предложений, связанных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тексту-повествованию можно поставить вопросы: Что случилось? Что произошло?</a:t>
            </a:r>
          </a:p>
          <a:p>
            <a:pPr marL="342900" indent="-3429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Текст, в котором описывается предмет, называется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текстом-повествованием?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тексту-повествованию можно нарисовать только одну картинку?</a:t>
            </a:r>
          </a:p>
          <a:p>
            <a:pPr marL="342900" indent="-3429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тексте-повествования все события происходят одно за другим?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F7BEB9-21FE-4969-8F53-CD4757B1B1C1}"/>
              </a:ext>
            </a:extLst>
          </p:cNvPr>
          <p:cNvSpPr txBox="1"/>
          <p:nvPr/>
        </p:nvSpPr>
        <p:spPr>
          <a:xfrm>
            <a:off x="3299791" y="1747183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9FC180-A662-400B-A8BB-37428039241A}"/>
              </a:ext>
            </a:extLst>
          </p:cNvPr>
          <p:cNvSpPr txBox="1"/>
          <p:nvPr/>
        </p:nvSpPr>
        <p:spPr>
          <a:xfrm>
            <a:off x="9042518" y="427096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318945-9C59-437F-B4B5-539FDE9B1DA3}"/>
              </a:ext>
            </a:extLst>
          </p:cNvPr>
          <p:cNvSpPr txBox="1"/>
          <p:nvPr/>
        </p:nvSpPr>
        <p:spPr>
          <a:xfrm>
            <a:off x="3490621" y="298605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46BF5D-C22D-4A8A-AEC6-C0C51DE95F5C}"/>
              </a:ext>
            </a:extLst>
          </p:cNvPr>
          <p:cNvSpPr txBox="1"/>
          <p:nvPr/>
        </p:nvSpPr>
        <p:spPr>
          <a:xfrm>
            <a:off x="10940994" y="385274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F5B9E8-416F-4703-9790-8C5DA4C10F84}"/>
              </a:ext>
            </a:extLst>
          </p:cNvPr>
          <p:cNvSpPr txBox="1"/>
          <p:nvPr/>
        </p:nvSpPr>
        <p:spPr>
          <a:xfrm>
            <a:off x="10745319" y="4708273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</p:spTree>
    <p:extLst>
      <p:ext uri="{BB962C8B-B14F-4D97-AF65-F5344CB8AC3E}">
        <p14:creationId xmlns="" xmlns:p14="http://schemas.microsoft.com/office/powerpoint/2010/main" val="34975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184</Words>
  <Application>Microsoft Office PowerPoint</Application>
  <PresentationFormat>Произвольный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План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Седых</dc:creator>
  <cp:lastModifiedBy>user</cp:lastModifiedBy>
  <cp:revision>9</cp:revision>
  <dcterms:created xsi:type="dcterms:W3CDTF">2024-03-16T11:33:22Z</dcterms:created>
  <dcterms:modified xsi:type="dcterms:W3CDTF">2024-03-19T16:20:17Z</dcterms:modified>
</cp:coreProperties>
</file>