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790672C-8F78-4E86-A11E-7141772A3222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B12653E-6FFA-4350-AC37-2885DAF6A7F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Тема: «Главные трезвучия лада»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r"/>
            <a:r>
              <a:rPr lang="ru-RU" sz="1800" b="1" dirty="0" smtClean="0">
                <a:solidFill>
                  <a:schemeClr val="tx1"/>
                </a:solidFill>
              </a:rPr>
              <a:t>Составил: Баранова Элина Николаевна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Муниципальное бюджетное  образовательное учреждение дополнительного образования «Детская школа искусств п. Молодёжный» </a:t>
            </a:r>
            <a:endParaRPr lang="ru-RU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15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60032" y="548681"/>
            <a:ext cx="3598168" cy="2592287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chemeClr val="tx1"/>
                </a:solidFill>
              </a:rPr>
              <a:t>Отгадай, в каких тональностях это трезвучие будет:</a:t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/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ТОНИЧЕСКОЕ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3825044"/>
            <a:ext cx="3816424" cy="684076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ФА МАЖОР</a:t>
            </a:r>
            <a:endParaRPr lang="ru-RU" sz="2800" b="1" i="1" u="sng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4445000" cy="72728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8252" y="2436857"/>
            <a:ext cx="711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ФА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83959" y="1628800"/>
            <a:ext cx="678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ЛЯ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1193" y="620688"/>
            <a:ext cx="729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ДО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59295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32040" y="4293096"/>
            <a:ext cx="3636392" cy="1430830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ДО МАЖОР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0" y="338328"/>
            <a:ext cx="4320480" cy="3594728"/>
          </a:xfrm>
        </p:spPr>
        <p:txBody>
          <a:bodyPr>
            <a:normAutofit fontScale="90000"/>
          </a:bodyPr>
          <a:lstStyle/>
          <a:p>
            <a:r>
              <a:rPr lang="ru-RU" sz="2900" b="1" i="1" dirty="0">
                <a:solidFill>
                  <a:schemeClr val="tx1"/>
                </a:solidFill>
              </a:rPr>
              <a:t>Отгадай, в каких тональностях это трезвучие будет</a:t>
            </a:r>
            <a:r>
              <a:rPr lang="ru-RU" sz="2900" b="1" i="1" dirty="0" smtClean="0">
                <a:solidFill>
                  <a:schemeClr val="tx1"/>
                </a:solidFill>
              </a:rPr>
              <a:t>:</a:t>
            </a:r>
            <a:br>
              <a:rPr lang="ru-RU" sz="2900" b="1" i="1" dirty="0" smtClean="0">
                <a:solidFill>
                  <a:schemeClr val="tx1"/>
                </a:solidFill>
              </a:rPr>
            </a:br>
            <a:r>
              <a:rPr lang="ru-RU" sz="2900" b="1" i="1" dirty="0"/>
              <a:t/>
            </a:r>
            <a:br>
              <a:rPr lang="ru-RU" sz="2900" b="1" i="1" dirty="0"/>
            </a:br>
            <a:r>
              <a:rPr lang="ru-RU" sz="3600" b="1" i="1" dirty="0" smtClean="0">
                <a:solidFill>
                  <a:schemeClr val="tx1"/>
                </a:solidFill>
              </a:rPr>
              <a:t>СУБДОМИНАНТОВОЕ</a:t>
            </a:r>
            <a:r>
              <a:rPr lang="ru-RU" sz="2900" b="1" i="1" dirty="0"/>
              <a:t/>
            </a:r>
            <a:br>
              <a:rPr lang="ru-RU" sz="2900" b="1" i="1" dirty="0"/>
            </a:br>
            <a:r>
              <a:rPr lang="ru-RU" sz="2900" b="1" i="1" dirty="0"/>
              <a:t/>
            </a:r>
            <a:br>
              <a:rPr lang="ru-RU" sz="2900" b="1" i="1" dirty="0"/>
            </a:br>
            <a:r>
              <a:rPr lang="ru-RU" sz="4000" b="1" i="1" dirty="0"/>
              <a:t>ТОНИЧЕСКОЕ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4445000" cy="72728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2420888"/>
            <a:ext cx="7360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ФА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28193" y="1556792"/>
            <a:ext cx="681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ЛЯ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434587"/>
            <a:ext cx="742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ДО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68766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96520" y="4293096"/>
            <a:ext cx="3979936" cy="183306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СИ БЕМОЛЬ МАЖОР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96520" y="338328"/>
            <a:ext cx="3990280" cy="3378704"/>
          </a:xfrm>
        </p:spPr>
        <p:txBody>
          <a:bodyPr>
            <a:normAutofit fontScale="90000"/>
          </a:bodyPr>
          <a:lstStyle/>
          <a:p>
            <a:r>
              <a:rPr lang="ru-RU" sz="2900" b="1" i="1" dirty="0">
                <a:solidFill>
                  <a:schemeClr val="tx1"/>
                </a:solidFill>
              </a:rPr>
              <a:t>Отгадай, в каких тональностях это трезвучие будет</a:t>
            </a:r>
            <a:r>
              <a:rPr lang="ru-RU" sz="2900" b="1" i="1" dirty="0" smtClean="0">
                <a:solidFill>
                  <a:schemeClr val="tx1"/>
                </a:solidFill>
              </a:rPr>
              <a:t>:</a:t>
            </a:r>
            <a:br>
              <a:rPr lang="ru-RU" sz="2900" b="1" i="1" dirty="0" smtClean="0">
                <a:solidFill>
                  <a:schemeClr val="tx1"/>
                </a:solidFill>
              </a:rPr>
            </a:br>
            <a:r>
              <a:rPr lang="ru-RU" sz="2900" b="1" i="1" dirty="0" smtClean="0">
                <a:solidFill>
                  <a:schemeClr val="tx1"/>
                </a:solidFill>
              </a:rPr>
              <a:t/>
            </a:r>
            <a:br>
              <a:rPr lang="ru-RU" sz="2900" b="1" i="1" dirty="0" smtClean="0">
                <a:solidFill>
                  <a:schemeClr val="tx1"/>
                </a:solidFill>
              </a:rPr>
            </a:br>
            <a:r>
              <a:rPr lang="ru-RU" sz="3600" b="1" i="1" dirty="0" smtClean="0">
                <a:solidFill>
                  <a:schemeClr val="tx1"/>
                </a:solidFill>
              </a:rPr>
              <a:t>ДОМИНАНТОВОЕ</a:t>
            </a:r>
            <a:r>
              <a:rPr lang="ru-RU" sz="2900" b="1" i="1" dirty="0" smtClean="0"/>
              <a:t> </a:t>
            </a:r>
            <a:r>
              <a:rPr lang="ru-RU" sz="2900" b="1" i="1" dirty="0"/>
              <a:t/>
            </a:r>
            <a:br>
              <a:rPr lang="ru-RU" sz="2900" b="1" i="1" dirty="0"/>
            </a:br>
            <a:r>
              <a:rPr lang="ru-RU" sz="2900" b="1" i="1" dirty="0"/>
              <a:t/>
            </a:r>
            <a:br>
              <a:rPr lang="ru-RU" sz="2900" b="1" i="1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4445000" cy="72728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55575" y="2347566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ФА </a:t>
            </a:r>
            <a:endParaRPr lang="ru-RU" sz="32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531420" y="1556792"/>
            <a:ext cx="718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ЛЯ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47664" y="404664"/>
            <a:ext cx="715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ДО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157409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</TotalTime>
  <Words>69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Муниципальное бюджетное  образовательное учреждение дополнительного образования «Детская школа искусств п. Молодёжный» </vt:lpstr>
      <vt:lpstr>Отгадай, в каких тональностях это трезвучие будет:  ТОНИЧЕСКОЕ</vt:lpstr>
      <vt:lpstr>Отгадай, в каких тональностях это трезвучие будет:  СУБДОМИНАНТОВОЕ  ТОНИЧЕСКОЕ</vt:lpstr>
      <vt:lpstr>Отгадай, в каких тональностях это трезвучие будет:  ДОМИНАНТОВОЕ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Alina</dc:creator>
  <cp:lastModifiedBy>Alina</cp:lastModifiedBy>
  <cp:revision>7</cp:revision>
  <dcterms:created xsi:type="dcterms:W3CDTF">2025-03-31T08:22:35Z</dcterms:created>
  <dcterms:modified xsi:type="dcterms:W3CDTF">2025-03-31T09:31:42Z</dcterms:modified>
</cp:coreProperties>
</file>