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5" r:id="rId5"/>
    <p:sldId id="296" r:id="rId6"/>
    <p:sldId id="306" r:id="rId7"/>
    <p:sldId id="259" r:id="rId8"/>
    <p:sldId id="311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94" r:id="rId18"/>
    <p:sldId id="325" r:id="rId19"/>
    <p:sldId id="316" r:id="rId20"/>
    <p:sldId id="326" r:id="rId21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879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07.04.2025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2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master.ru/tag/topic/513/igolnitsa?from=24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73551"/>
            <a:ext cx="6693408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Игольница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631" y="2267712"/>
            <a:ext cx="4304714" cy="813114"/>
          </a:xfrm>
        </p:spPr>
        <p:txBody>
          <a:bodyPr rtlCol="0">
            <a:normAutofit fontScale="85000" lnSpcReduction="1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Юлия Владимировна Коркунова</a:t>
            </a:r>
          </a:p>
          <a:p>
            <a:pPr rtl="0"/>
            <a:r>
              <a:rPr lang="ru-RU" dirty="0"/>
              <a:t>Педагог дополнительного образования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B29C3-0543-19BC-F93F-246C583900A0}"/>
              </a:ext>
            </a:extLst>
          </p:cNvPr>
          <p:cNvSpPr txBox="1"/>
          <p:nvPr/>
        </p:nvSpPr>
        <p:spPr>
          <a:xfrm>
            <a:off x="980660" y="249370"/>
            <a:ext cx="102306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Муниципальное автономное учреждение дополнительного образования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«Детско-юношеский центр «Юбилейный»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951C5-636A-8D72-2700-B343C8E2550F}"/>
              </a:ext>
            </a:extLst>
          </p:cNvPr>
          <p:cNvSpPr txBox="1"/>
          <p:nvPr/>
        </p:nvSpPr>
        <p:spPr>
          <a:xfrm>
            <a:off x="4098387" y="5939537"/>
            <a:ext cx="33793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Нижний Новгород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E150F3-C6B2-4E23-EBAC-73EC33FB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10</a:t>
            </a:fld>
            <a:endParaRPr lang="ru-RU" noProof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DB1E8991-DD20-CE00-DA22-45F1E2E90C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873775" y="4054475"/>
            <a:ext cx="2997200" cy="2667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2B0D20-ACD7-F62B-CCEF-C80C59C2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3709" cy="47537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4A2E7B-933C-0AB0-70AB-6AA485BB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709" y="0"/>
            <a:ext cx="3866555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1CC396-E79F-61BD-1578-F0A5E0414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542" y="136525"/>
            <a:ext cx="3157666" cy="37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A6691D-9A0F-1323-7799-95DE2A7F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11</a:t>
            </a:fld>
            <a:endParaRPr lang="ru-RU" noProof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7437FEE-4E83-F088-288D-0ADFF47397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90949" y="2168524"/>
            <a:ext cx="3530600" cy="437038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75E0DD3-A527-8017-623D-8F9094EA5A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12742" y="185801"/>
            <a:ext cx="3059113" cy="4573588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3B3E94-469D-2461-5168-791861A4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644" y="90805"/>
            <a:ext cx="3938614" cy="46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74A11E-7CA9-F12C-E11C-5969BC1B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27F11A-3DB8-FB30-1E5A-1451BACD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ED24C15-3ABC-59E4-A74E-E7DA4A4083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8481" y="136525"/>
            <a:ext cx="3475038" cy="34782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03ED94-F65F-01D4-FDEA-10232913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256" y="0"/>
            <a:ext cx="4670952" cy="53903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9FBD22-BAAB-6455-3102-2CB454D80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65" y="2695159"/>
            <a:ext cx="2743200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8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7ED0319-A1B7-253E-DFBF-6478E1F4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13</a:t>
            </a:fld>
            <a:endParaRPr lang="ru-RU" noProof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373F8C-5A7D-7ED2-2285-4657EE3A7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" y="136525"/>
            <a:ext cx="4375573" cy="43755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62ADCE-A431-E627-8400-B67AF298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595" y="0"/>
            <a:ext cx="386019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E4F47-E158-2FC9-615D-65C318E0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575" y="136525"/>
            <a:ext cx="3461845" cy="21705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5749F5-452E-707F-775F-776BE75DF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015" y="2573270"/>
            <a:ext cx="2743201" cy="38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Выкройка игольницы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F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Варианты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Из кругов, квадратов треугольников</a:t>
            </a:r>
          </a:p>
          <a:p>
            <a:pPr rtl="0"/>
            <a:r>
              <a:rPr lang="ru-RU" dirty="0"/>
              <a:t>В виде игрушки</a:t>
            </a:r>
          </a:p>
          <a:p>
            <a:pPr rtl="0"/>
            <a:r>
              <a:rPr lang="ru-RU" dirty="0"/>
              <a:t>Сложная форма (много детальная форма)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0CBD0-26DF-798C-63C0-E5EDA08F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15</a:t>
            </a:fld>
            <a:endParaRPr lang="ru-RU" noProof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7031F2-8181-6B4B-8B6F-ED8036999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7" y="3876675"/>
            <a:ext cx="2844800" cy="2844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6AA103-9BD3-FFDC-2700-BCE59DD9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817" y="188686"/>
            <a:ext cx="3438144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CEF971-343C-1ACF-F18D-D9DD5C1B0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961" y="188686"/>
            <a:ext cx="3738454" cy="27306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69BE0C-373F-B1FD-F812-703031418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54" y="188686"/>
            <a:ext cx="3982467" cy="36100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A002AC-15F7-6420-082E-4641FCCE8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257" y="3075906"/>
            <a:ext cx="2709407" cy="35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Спасибо!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Коркунова </a:t>
            </a:r>
          </a:p>
          <a:p>
            <a:pPr rtl="0"/>
            <a:r>
              <a:rPr lang="ru-RU" dirty="0"/>
              <a:t>Юлия Владимировна</a:t>
            </a:r>
          </a:p>
          <a:p>
            <a:pPr rtl="0"/>
            <a:r>
              <a:rPr lang="ru-RU" sz="1900" dirty="0"/>
              <a:t>Педагог дополнительного образования КЮТ «Радуга»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7CC78-8A37-8A36-2947-ACE360B7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Литература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99BB1-A4F5-C9E3-8F52-E65AAC56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«Ярмарка мастеров». </a:t>
            </a:r>
            <a:r>
              <a:rPr lang="en-US" dirty="0">
                <a:hlinkClick r:id="rId2"/>
              </a:rPr>
              <a:t>https://www.livemaster.ru/tag/topic/513/igolnitsa?from=24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32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Содержание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A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Введение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Варианты эскизов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Варианты выкройки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Украшение готовой игольницы </a:t>
            </a:r>
          </a:p>
          <a:p>
            <a:pPr rtl="0"/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805355"/>
            <a:ext cx="8695944" cy="3543886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b="1" dirty="0">
                <a:latin typeface="Georgia" panose="02040502050405020303" pitchFamily="18" charset="0"/>
              </a:rPr>
              <a:t>Игольница — верная помощница рукодельницы, хранительница иголок и булавок. Много веков назад иглы считались роскошью. Поэтому хранили иглы очень бережно. Первые игольницы были из ткани и бумаги, позднее из металла, слоновой кости, дерева. Сейчас выбор игольниц чрезвычайно широк, и при выборе своей маленькой помощницы важно не потеряться среди разнообразия форм, материалов, размеров и техник. Игольница обязательно станет украшением рабочего места рукодельницы.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Варианты эскизов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BA18F6-8994-2E0D-9644-CB76D77BB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40716" cy="41218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F65E9E1-4891-9BB5-7F62-69D9C9C60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15" y="0"/>
            <a:ext cx="5152293" cy="412183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36E5B90-4FCB-670B-7BEC-3C1E51A69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939" y="2669689"/>
            <a:ext cx="5481163" cy="4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397E37F-DCD6-18EC-347D-6508139F3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895" y="3285440"/>
            <a:ext cx="4407083" cy="3305312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09D0E2-AFC6-DE77-1E7C-286545FAB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693FE-5DD5-A1C6-5D8B-00B010FD8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13E6E7-5585-4265-81B7-AE52DA1D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525"/>
            <a:ext cx="4253337" cy="30709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C66088-0006-AB49-E02B-2572C177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396" y="28956"/>
            <a:ext cx="4926604" cy="32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DCFB8D-7D8D-9ECA-0C5A-4DC83DA7B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48" y="288606"/>
            <a:ext cx="3134977" cy="5569590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1C6E7B-5381-59EB-7C2A-A085C8698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7946A4-7465-2326-8163-646BC5B47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32" y="2835941"/>
            <a:ext cx="4114800" cy="40783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582C28-0E4E-5AD9-2723-48D46096A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091" y="136525"/>
            <a:ext cx="3295664" cy="32956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8E42AA-DC14-B915-A157-9B05BE5E5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467" y="3429000"/>
            <a:ext cx="3119773" cy="31197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27FD8A-BAD6-75F3-FA6A-4D6FE75A4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125" y="0"/>
            <a:ext cx="5189342" cy="38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E2ABF9-7A74-0C0E-0A72-2A48C96A1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BF9371-81B6-0173-B49B-5782EC6552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F5E55E-721A-651B-658A-E5EE6792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06" y="250638"/>
            <a:ext cx="6010803" cy="60108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89FAA8-3F37-F6D6-0EA7-D32AED37E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85" y="136525"/>
            <a:ext cx="4375573" cy="29635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BBB47C-2AF1-D21B-D7FF-03859F368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8" y="3272875"/>
            <a:ext cx="2403153" cy="32285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E9D314-32C5-C792-0DD6-F11F5829D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045" y="3272875"/>
            <a:ext cx="2924709" cy="29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7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F7FC17-2637-A45C-43AB-7E3484D51D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E1E61-5192-BCD5-C62E-90CABD806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17EFAA1-280B-A972-1E90-7914E25A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477636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2F2E06-A69A-3AAA-5E95-EF6140110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4" y="0"/>
            <a:ext cx="4405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8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{CC06A8FE-4005-481F-B11B-D03C942D4595}tf56410444_win32</Template>
  <TotalTime>49</TotalTime>
  <Words>199</Words>
  <Application>Microsoft Office PowerPoint</Application>
  <PresentationFormat>Широкоэкранный</PresentationFormat>
  <Paragraphs>54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Baskerville</vt:lpstr>
      <vt:lpstr>Calibri</vt:lpstr>
      <vt:lpstr>Georgia</vt:lpstr>
      <vt:lpstr>Gill Sans Light</vt:lpstr>
      <vt:lpstr>Gill Sans Nova</vt:lpstr>
      <vt:lpstr>Gill Sans Nova Light</vt:lpstr>
      <vt:lpstr>Times New Roman</vt:lpstr>
      <vt:lpstr>Тема Office</vt:lpstr>
      <vt:lpstr>Игольница </vt:lpstr>
      <vt:lpstr>Содержание </vt:lpstr>
      <vt:lpstr>Введение</vt:lpstr>
      <vt:lpstr>Варианты эскизов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Выкройка игольницы</vt:lpstr>
      <vt:lpstr>Презентация PowerPoint</vt:lpstr>
      <vt:lpstr>Спасибо!</vt:lpstr>
      <vt:lpstr>Литература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korkunova_jul@mail.ru</dc:creator>
  <cp:lastModifiedBy>korkunova_jul@mail.ru</cp:lastModifiedBy>
  <cp:revision>3</cp:revision>
  <dcterms:created xsi:type="dcterms:W3CDTF">2024-09-10T10:57:06Z</dcterms:created>
  <dcterms:modified xsi:type="dcterms:W3CDTF">2025-04-07T18:12:57Z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