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8" r:id="rId3"/>
    <p:sldId id="258" r:id="rId4"/>
    <p:sldId id="259" r:id="rId5"/>
    <p:sldId id="266" r:id="rId6"/>
    <p:sldId id="261" r:id="rId7"/>
    <p:sldId id="262" r:id="rId8"/>
    <p:sldId id="267" r:id="rId9"/>
    <p:sldId id="276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72819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Рыбинское водохранилище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797152"/>
            <a:ext cx="3168352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Ученика 4 А класса</a:t>
            </a:r>
          </a:p>
          <a:p>
            <a:r>
              <a:rPr lang="ru-RU" dirty="0" smtClean="0"/>
              <a:t>СОШ № 10</a:t>
            </a:r>
          </a:p>
          <a:p>
            <a:r>
              <a:rPr lang="ru-RU" dirty="0" smtClean="0"/>
              <a:t>Иванова Никиты</a:t>
            </a:r>
            <a:endParaRPr lang="ru-RU" dirty="0"/>
          </a:p>
        </p:txBody>
      </p:sp>
      <p:pic>
        <p:nvPicPr>
          <p:cNvPr id="1026" name="Picture 2" descr="H:\Рыбинское вдх\0_cb0e3_32a029b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5256584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рвинск_17.t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1196752"/>
            <a:ext cx="6802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Затоплено 250 тысяч гектаров лесов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рвинск_18.tmp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692696"/>
            <a:ext cx="664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Затоплено 80  тысяч гектаров лугов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reamworlds.ru/uploads/posts/2009-01/thumbs/1231001536_971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51 из 6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рвинск_E.t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980728"/>
            <a:ext cx="7492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Площадь составила 4580 квадратных км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рвинск_1A.tmp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764704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Максимальная глубина - 25-30 м, средняя глубина - 5,5 м, высота волн -2 м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Рыбинское вдх\0_cb0d9_7e523146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908720"/>
            <a:ext cx="8653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Рыбинское водохранилище в наши дни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Рыбинское вдх\0027-027-U-monumenta-materi-Volge-korabli-raskhodjatsja-na-jug-po-Volge-ili-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Рисунок 1" descr="Дарвинск_26.t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3"/>
            <p:cNvSpPr txBox="1">
              <a:spLocks noChangeArrowheads="1"/>
            </p:cNvSpPr>
            <p:nvPr/>
          </p:nvSpPr>
          <p:spPr bwMode="auto">
            <a:xfrm>
              <a:off x="1714480" y="285728"/>
              <a:ext cx="57160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latin typeface="Calibri" pitchFamily="34" charset="0"/>
                </a:rPr>
                <a:t>Раскинулось море широко…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" name="lightboxImage" descr="http://energymuseum.ru/pics/1929-1940/volgostroy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1" y="69269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Строительство Рыбинского гидроузла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1" descr="http://Mirogen.narod.ru/zima/mologa/19molo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71800" y="692696"/>
            <a:ext cx="450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Началось затопление….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i-main-pic" descr="Картинка 33 из 6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9" y="76470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Затоплено 663 населенных пункта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1" descr="Дарвинск_28.t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340768"/>
            <a:ext cx="12224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«День рождения» Рыбинского водохранилища –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13 апреля 1941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i-main-pic" descr="Картинка 66 из 6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Рыбинское вдх\0030-030-Mologa-gorod-pod-vod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74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Рыбинское водохранилище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Настя</dc:creator>
  <cp:lastModifiedBy>Пользователь</cp:lastModifiedBy>
  <cp:revision>14</cp:revision>
  <dcterms:created xsi:type="dcterms:W3CDTF">2014-01-30T17:28:25Z</dcterms:created>
  <dcterms:modified xsi:type="dcterms:W3CDTF">2015-05-24T15:49:50Z</dcterms:modified>
</cp:coreProperties>
</file>