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29" r:id="rId3"/>
    <p:sldId id="328" r:id="rId4"/>
    <p:sldId id="327" r:id="rId5"/>
    <p:sldId id="326" r:id="rId6"/>
    <p:sldId id="325" r:id="rId7"/>
    <p:sldId id="324" r:id="rId8"/>
    <p:sldId id="323" r:id="rId9"/>
    <p:sldId id="332" r:id="rId10"/>
    <p:sldId id="33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0590514-10B9-46FF-B286-8E87A1F31A3C}">
          <p14:sldIdLst>
            <p14:sldId id="256"/>
            <p14:sldId id="329"/>
            <p14:sldId id="328"/>
            <p14:sldId id="327"/>
            <p14:sldId id="326"/>
            <p14:sldId id="325"/>
            <p14:sldId id="324"/>
            <p14:sldId id="323"/>
            <p14:sldId id="332"/>
            <p14:sldId id="333"/>
          </p14:sldIdLst>
        </p14:section>
        <p14:section name="Раздел без заголовка" id="{3F07A06D-2AB4-42A5-A45E-E0257B4FB73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81" d="100"/>
          <a:sy n="81" d="100"/>
        </p:scale>
        <p:origin x="148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32892-A664-4A63-B0ED-10446D843551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58B9D-FDD7-4F37-A87C-C89AFD4F3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8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988424" cy="439248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БПОУ ВО «БМК»</a:t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ГИГИЕНИЧЕСКОГО ВОСПИТАНИЯ 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НАСЕЛЕНИЯ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34.02.01 «Сестринское дело»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589240"/>
            <a:ext cx="6264696" cy="792088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преподаватель : Сушкова С.А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94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Гигиеническое обучение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воспитание-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стратегия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здоровья,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ЗОЖ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гигиенического поведения населения, базирующегося на научно обоснованных санитарно-гигиенических нормативах, направленных на сохранение и укрепление здоровья, обеспечение высокого уровня трудоспособности, достижение активного долголетия.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6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0629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активная медико-педагогическая деятельность, направленная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на: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DBE6F79-1D4E-461C-B766-B303B230A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повышение знаний по вопросам поддержания и укрепления здоровья;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создание мотиваций для ведения здорового образа жизни,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формирование гигиенической культуры и гигиенического поведения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4797152"/>
            <a:ext cx="403244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2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Гигиеническое обучение и воспитание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осуществляется-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Путём комплекса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средств воздействия одновременно через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семью, школу, медицинское и социальное учреждения, учреждения культуры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7" y="3933056"/>
            <a:ext cx="734481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4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гигиенического воспитания: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dirty="0"/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научность, т.е. пропаганда тех сведений, которые являются научным знанием, прочно утвержденным и доказанным научными исследованиями;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правдивость и объективность;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дифференцированность и целенаправленность;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массовость;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систематичность и последовательность;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комплексность (участие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специалистов и учреждений).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1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гигиенического воспитания: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Пропаганда факторов, позитивно влияющих на здоровье.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Пропаганда предупреждения (профилактики) влияния факторов, оказывающих негативное влияние на здоровье.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392" y="4369477"/>
            <a:ext cx="5040560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3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гигиенического воспитания населения: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каждым человеком отдельно);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группой граждан, однородных по полу, возрасту, социальному и иному статусу);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в)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массовая.</a:t>
            </a: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717032"/>
            <a:ext cx="4716176" cy="272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0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0" y="116632"/>
            <a:ext cx="905746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гигиенического воспитания: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беседа, вечер вопросов и ответов, дискуссия, викторина, конференция, занятие, инструктаж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брошюра,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бюллетень, журнал, статья, книга, листовка, лозунг, памятка, стенная газета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плакат, рисунок, схема, таблица, чертеж, план, диаграмма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муляж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макет, модель,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фантом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988" t="10176" r="5689" b="6377"/>
          <a:stretch/>
        </p:blipFill>
        <p:spPr>
          <a:xfrm>
            <a:off x="5436096" y="5445224"/>
            <a:ext cx="3250704" cy="14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7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мер, способствующих решению проблем формирования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ЗОЖ включает: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соответствующая политика государства;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личная заинтересованность и ответственность человека;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ответственность членов семьи за здоровье каждого;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широкий охват населения гигиеническим обучением и воспитанием и др.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52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348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БПОУ ВО «БМК» Презентация ФОРМЫ И МЕТОДЫ ГИГИЕНИЧЕСКОГО ВОСПИТАНИЯ И ОБУЧЕНИЯ НАСЕЛЕНИЯ Специальность 34.02.01 «Сестринское дело»</vt:lpstr>
      <vt:lpstr> Гигиеническое обучение и воспитание- </vt:lpstr>
      <vt:lpstr> это активная медико-педагогическая деятельность, направленная на: </vt:lpstr>
      <vt:lpstr>Гигиеническое обучение и воспитание осуществляется- </vt:lpstr>
      <vt:lpstr>Принципы гигиенического воспитания: </vt:lpstr>
      <vt:lpstr> Направления гигиенического воспитания: </vt:lpstr>
      <vt:lpstr>Формы гигиенического воспитания населения:</vt:lpstr>
      <vt:lpstr>Методы гигиенического воспитания: </vt:lpstr>
      <vt:lpstr>Комплекс мер, способствующих решению проблем формирования ЗОЖ включает:</vt:lpstr>
      <vt:lpstr>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ВИЧ</dc:title>
  <dc:creator>User</dc:creator>
  <cp:lastModifiedBy>Пользователь</cp:lastModifiedBy>
  <cp:revision>92</cp:revision>
  <dcterms:created xsi:type="dcterms:W3CDTF">2014-11-28T10:00:14Z</dcterms:created>
  <dcterms:modified xsi:type="dcterms:W3CDTF">2025-05-12T14:46:16Z</dcterms:modified>
</cp:coreProperties>
</file>